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1"/>
  </p:handoutMasterIdLst>
  <p:sldIdLst>
    <p:sldId id="256" r:id="rId3"/>
    <p:sldId id="267" r:id="rId4"/>
    <p:sldId id="258" r:id="rId5"/>
    <p:sldId id="259" r:id="rId6"/>
    <p:sldId id="266" r:id="rId7"/>
    <p:sldId id="257" r:id="rId8"/>
    <p:sldId id="260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2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EC49DA-F755-413D-992D-B9C075D1A64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74211C-0F3D-4D54-AACD-67A7CD41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2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7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7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53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70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23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21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33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0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B71417-CA25-427B-9565-BD50ECAE1AED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8295-CE9D-4244-AEA5-CCC2A7ABFF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0B67-A08C-4CF5-9643-82C37B6C74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9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dirty="0" smtClean="0"/>
              <a:t> characteristics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086600" cy="554502"/>
          </a:xfrm>
        </p:spPr>
        <p:txBody>
          <a:bodyPr>
            <a:normAutofit/>
          </a:bodyPr>
          <a:lstStyle/>
          <a:p>
            <a:r>
              <a:rPr lang="en-US" dirty="0" smtClean="0"/>
              <a:t>Must have ALL characteristics to be alive!!!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818" y="3124200"/>
            <a:ext cx="356058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Organized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209800"/>
            <a:ext cx="3177209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09800"/>
            <a:ext cx="3901365" cy="31242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68086" y="1268186"/>
            <a:ext cx="8382000" cy="2514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US" dirty="0" smtClean="0"/>
              <a:t>(Into one or more cells)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2. Requires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(in order to perform life’s processes)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209800"/>
            <a:ext cx="3549754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110271"/>
            <a:ext cx="2895600" cy="258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066800"/>
          </a:xfrm>
        </p:spPr>
        <p:txBody>
          <a:bodyPr/>
          <a:lstStyle/>
          <a:p>
            <a:r>
              <a:rPr lang="en-US" dirty="0" smtClean="0"/>
              <a:t>3. Growth  4.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28700"/>
            <a:ext cx="32766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(Growth= increase in size)</a:t>
            </a:r>
            <a:endParaRPr lang="en-US" dirty="0"/>
          </a:p>
        </p:txBody>
      </p:sp>
      <p:pic>
        <p:nvPicPr>
          <p:cNvPr id="28678" name="Picture 6" descr="http://thereenablog.files.wordpress.com/2006/10/embr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10177"/>
            <a:ext cx="3581400" cy="488544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1028700"/>
            <a:ext cx="3505200" cy="20955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US" dirty="0" smtClean="0"/>
              <a:t>(Development= change in structure or shape)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reproduction</a:t>
            </a:r>
            <a:endParaRPr lang="en-US" dirty="0"/>
          </a:p>
        </p:txBody>
      </p:sp>
      <p:pic>
        <p:nvPicPr>
          <p:cNvPr id="35844" name="Picture 4" descr="http://www.prochoicecolorado.org/assets/graphics/bin/fertiliz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4272986" cy="4139455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533400" y="1066800"/>
            <a:ext cx="3276600" cy="251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(</a:t>
            </a:r>
            <a:r>
              <a:rPr lang="en-US" b="1" u="sng" dirty="0" smtClean="0"/>
              <a:t>Sexual</a:t>
            </a:r>
            <a:r>
              <a:rPr lang="en-US" dirty="0" smtClean="0"/>
              <a:t>= 2 individuals create genetically unique offspring)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9800" y="1124031"/>
            <a:ext cx="3276600" cy="2514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US" dirty="0" smtClean="0"/>
              <a:t>(</a:t>
            </a:r>
            <a:r>
              <a:rPr lang="en-US" b="1" u="sng" dirty="0" smtClean="0"/>
              <a:t>Asexual</a:t>
            </a:r>
            <a:r>
              <a:rPr lang="en-US" dirty="0" smtClean="0"/>
              <a:t>= 1 individual creates a genetically identical clone)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Responds to environmental “stimuli”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(to maintain homeostasis)</a:t>
            </a:r>
            <a:endParaRPr lang="en-US" dirty="0"/>
          </a:p>
        </p:txBody>
      </p:sp>
      <p:pic>
        <p:nvPicPr>
          <p:cNvPr id="26626" name="Picture 2" descr="http://wps.aw.com/wps/media/tmp/labeling/6923819_dy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75676"/>
            <a:ext cx="5029200" cy="4664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7.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(change of species over long period of time)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362200"/>
            <a:ext cx="4706335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levels of organization in </a:t>
            </a:r>
            <a:r>
              <a:rPr lang="en-US" dirty="0" smtClean="0"/>
              <a:t>an organism?</a:t>
            </a:r>
            <a:endParaRPr lang="en-US" dirty="0"/>
          </a:p>
        </p:txBody>
      </p:sp>
      <p:pic>
        <p:nvPicPr>
          <p:cNvPr id="21508" name="Picture 4" descr="http://www.augustatech.edu/anatomy/ch1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8213" y="1571763"/>
            <a:ext cx="6345787" cy="52862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524000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chemical </a:t>
            </a:r>
            <a:r>
              <a:rPr lang="en-US" dirty="0" smtClean="0">
                <a:solidFill>
                  <a:prstClr val="black"/>
                </a:solidFill>
              </a:rPr>
              <a:t>(subatomic, atomic,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      molecules, macromolecules)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organelles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cells 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i="1" dirty="0" smtClean="0">
                <a:solidFill>
                  <a:prstClr val="black"/>
                </a:solidFill>
              </a:rPr>
              <a:t>differentiated</a:t>
            </a:r>
            <a:r>
              <a:rPr lang="en-US" dirty="0" smtClean="0">
                <a:solidFill>
                  <a:prstClr val="black"/>
                </a:solidFill>
              </a:rPr>
              <a:t> to perform unique functions)  100 Trillion!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57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tissues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434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organs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029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organ </a:t>
            </a:r>
            <a:r>
              <a:rPr lang="en-US" sz="2400" b="1" u="sng" dirty="0" smtClean="0">
                <a:solidFill>
                  <a:prstClr val="black"/>
                </a:solidFill>
              </a:rPr>
              <a:t>system</a:t>
            </a:r>
            <a:r>
              <a:rPr lang="en-US" sz="2400" u="sng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(see below)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715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organism (human)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1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1550</TotalTime>
  <Words>158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Office Theme</vt:lpstr>
      <vt:lpstr> characteristics of Life</vt:lpstr>
      <vt:lpstr>1. Organized</vt:lpstr>
      <vt:lpstr>2. Requires Energy</vt:lpstr>
      <vt:lpstr>3. Growth  4. Development</vt:lpstr>
      <vt:lpstr>5. reproduction</vt:lpstr>
      <vt:lpstr>6. Responds to environmental “stimuli”</vt:lpstr>
      <vt:lpstr>7. Adaptation</vt:lpstr>
      <vt:lpstr>What are the levels of organization in an organism?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characteristics of Life</dc:title>
  <dc:creator>Eric Peterson</dc:creator>
  <cp:lastModifiedBy>Peterson, Eric</cp:lastModifiedBy>
  <cp:revision>21</cp:revision>
  <cp:lastPrinted>2014-09-09T16:59:43Z</cp:lastPrinted>
  <dcterms:created xsi:type="dcterms:W3CDTF">2009-09-16T05:18:01Z</dcterms:created>
  <dcterms:modified xsi:type="dcterms:W3CDTF">2015-09-24T20:43:41Z</dcterms:modified>
</cp:coreProperties>
</file>