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A7F429A-8371-4D3D-BD10-1C3726734783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4CB10B-DF73-40CA-9E54-45A88FC478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make your own DNA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Modeling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1-Background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the first page and answer the pre-lab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your own sheet of paper for this.</a:t>
            </a:r>
            <a:endParaRPr lang="en-US" dirty="0"/>
          </a:p>
        </p:txBody>
      </p:sp>
      <p:pic>
        <p:nvPicPr>
          <p:cNvPr id="2050" name="Picture 2" descr="http://ts3.mm.bing.net/images/thumbnail.aspx?q=526045874230&amp;id=75307b9b0b77cc73fdad62da75fdec7b&amp;url=http%3a%2f%2fimages.funadvice.com%2fphoto%2fa0%2fphoto-build_writing_vocabulary_reading_works_authors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352800"/>
            <a:ext cx="3893574" cy="2621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2-Gather your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Two 12” pipe cleaners-same color</a:t>
            </a:r>
          </a:p>
          <a:p>
            <a:pPr lvl="0"/>
            <a:r>
              <a:rPr lang="en-US" sz="2800" dirty="0" smtClean="0"/>
              <a:t>10 cut pipe cleaner pieces, all the same color</a:t>
            </a:r>
          </a:p>
          <a:p>
            <a:pPr lvl="0"/>
            <a:r>
              <a:rPr lang="en-US" sz="2800" dirty="0" smtClean="0"/>
              <a:t>4 different colors of beads</a:t>
            </a:r>
          </a:p>
          <a:p>
            <a:pPr lvl="1"/>
            <a:r>
              <a:rPr lang="en-US" sz="2400" dirty="0" smtClean="0"/>
              <a:t>10</a:t>
            </a:r>
            <a:r>
              <a:rPr lang="en-US" sz="2400" dirty="0" smtClean="0"/>
              <a:t> </a:t>
            </a:r>
            <a:r>
              <a:rPr lang="en-US" sz="2400" dirty="0" smtClean="0"/>
              <a:t>of color 1</a:t>
            </a:r>
          </a:p>
          <a:p>
            <a:pPr lvl="1"/>
            <a:r>
              <a:rPr lang="en-US" sz="2400" dirty="0" smtClean="0"/>
              <a:t>1</a:t>
            </a:r>
            <a:r>
              <a:rPr lang="en-US" sz="2400" dirty="0" smtClean="0"/>
              <a:t>0 </a:t>
            </a:r>
            <a:r>
              <a:rPr lang="en-US" sz="2400" dirty="0" smtClean="0"/>
              <a:t>of color 2</a:t>
            </a:r>
          </a:p>
          <a:p>
            <a:pPr lvl="1"/>
            <a:r>
              <a:rPr lang="en-US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of color 3</a:t>
            </a:r>
          </a:p>
          <a:p>
            <a:pPr lvl="1"/>
            <a:r>
              <a:rPr lang="en-US" sz="2400" dirty="0" smtClean="0"/>
              <a:t>5</a:t>
            </a:r>
            <a:r>
              <a:rPr lang="en-US" sz="2400" dirty="0" smtClean="0"/>
              <a:t> </a:t>
            </a:r>
            <a:r>
              <a:rPr lang="en-US" sz="2400" dirty="0" smtClean="0"/>
              <a:t>of color 4</a:t>
            </a:r>
          </a:p>
          <a:p>
            <a:endParaRPr lang="en-US" dirty="0"/>
          </a:p>
        </p:txBody>
      </p:sp>
      <p:pic>
        <p:nvPicPr>
          <p:cNvPr id="1026" name="Picture 2" descr="http://ts3.mm.bing.net/images/thumbnail.aspx?q=419119238810&amp;id=d4042eb3b2f3173d1a126daef85322a0&amp;url=http%3a%2f%2fwww.rapidonline.com%2fnetalogue%2fzoomed%2fLarge%2fM070979W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895600"/>
            <a:ext cx="2857500" cy="2857500"/>
          </a:xfrm>
          <a:prstGeom prst="rect">
            <a:avLst/>
          </a:prstGeom>
          <a:noFill/>
        </p:spPr>
      </p:pic>
      <p:pic>
        <p:nvPicPr>
          <p:cNvPr id="1028" name="Picture 4" descr="http://ts1.mm.bing.net/images/thumbnail.aspx?q=410916562208&amp;id=90a934fb2cb9fb1ffc9e307b980701d5&amp;url=http%3a%2f%2fupload.wikimedia.org%2fwikipedia%2fcommons%2fc%2fcb%2fWooden_bea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419600"/>
            <a:ext cx="2857500" cy="1895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3-Read through the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through all of the steps before you begin!</a:t>
            </a:r>
            <a:endParaRPr lang="en-US" dirty="0"/>
          </a:p>
        </p:txBody>
      </p:sp>
      <p:pic>
        <p:nvPicPr>
          <p:cNvPr id="28674" name="Picture 2" descr="http://ts1.mm.bing.net/images/thumbnail.aspx?q=646591878448&amp;id=7b21460413f4dca532cc7c8d94f1fed7&amp;url=http%3a%2f%2fworldoftimepass.com%2fwp-content%2fuploads%2f2008%2f12%2fdog-reading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191000" cy="3292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4-Build your model!</a:t>
            </a:r>
            <a:endParaRPr lang="en-US" dirty="0"/>
          </a:p>
        </p:txBody>
      </p:sp>
      <p:pic>
        <p:nvPicPr>
          <p:cNvPr id="29698" name="Picture 2" descr="http://ts3.mm.bing.net/images/thumbnail.aspx?q=426192807966&amp;id=852e0a38e3349265925c6c5ae14069b0&amp;url=http%3a%2f%2fwww.hardinginvestigate.org%2fimages%2fDSC07341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600200"/>
            <a:ext cx="2857500" cy="2143125"/>
          </a:xfrm>
          <a:prstGeom prst="rect">
            <a:avLst/>
          </a:prstGeom>
          <a:noFill/>
        </p:spPr>
      </p:pic>
      <p:pic>
        <p:nvPicPr>
          <p:cNvPr id="29700" name="Picture 4" descr="http://ts4.mm.bing.net/images/thumbnail.aspx?q=409119370635&amp;id=5848b92528061a2f919391ed66d7bd60&amp;url=http%3a%2f%2fwww.southernbiological.com%2fAssets%2fimages%2fProducts%2fModels%2fDNA%2fMDNA060_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1838325" cy="2857500"/>
          </a:xfrm>
          <a:prstGeom prst="rect">
            <a:avLst/>
          </a:prstGeom>
          <a:noFill/>
        </p:spPr>
      </p:pic>
      <p:pic>
        <p:nvPicPr>
          <p:cNvPr id="29704" name="Picture 8" descr="http://ts2.mm.bing.net/images/thumbnail.aspx?q=545750067469&amp;id=1c0cc36acc728bfe1f5bb2125f88bc4c&amp;url=http%3a%2f%2fwww.indiana.edu%2f%7eensiweb%2fconnections%2fgenetics%2fbeadproject%2fmste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495800"/>
            <a:ext cx="2857500" cy="1990725"/>
          </a:xfrm>
          <a:prstGeom prst="rect">
            <a:avLst/>
          </a:prstGeom>
          <a:noFill/>
        </p:spPr>
      </p:pic>
      <p:pic>
        <p:nvPicPr>
          <p:cNvPr id="29706" name="Picture 10" descr="http://ts3.mm.bing.net/images/thumbnail.aspx?q=471725310110&amp;id=2d14a49c4106e50aa9ada75831baf64f&amp;url=http%3a%2f%2fmgl.scripps.edu%2fprojects%2ftangible_models%2fimages%2fTangibleModels%2fflexible-DNA-doub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524000"/>
            <a:ext cx="2857500" cy="2705100"/>
          </a:xfrm>
          <a:prstGeom prst="rect">
            <a:avLst/>
          </a:prstGeom>
          <a:noFill/>
        </p:spPr>
      </p:pic>
      <p:pic>
        <p:nvPicPr>
          <p:cNvPr id="29702" name="Picture 6" descr="http://ts3.mm.bing.net/images/thumbnail.aspx?q=411315013790&amp;id=66a07294c968e9309b02578888a54aa2&amp;url=http%3a%2f%2fwww.physlink.com%2festore%2fcart%2fitem_images%2f3702_x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3657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5-Post-lab questions/Clean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Answer the 5 post-lab questions on the same sheet as your pre-lab questions.</a:t>
            </a:r>
          </a:p>
          <a:p>
            <a:r>
              <a:rPr lang="en-US" dirty="0" smtClean="0"/>
              <a:t>Make sure any extra supplies are put away</a:t>
            </a:r>
          </a:p>
          <a:p>
            <a:r>
              <a:rPr lang="en-US" dirty="0" smtClean="0"/>
              <a:t>Using masking tape, put your name on your model</a:t>
            </a:r>
            <a:endParaRPr lang="en-US" dirty="0"/>
          </a:p>
        </p:txBody>
      </p:sp>
      <p:pic>
        <p:nvPicPr>
          <p:cNvPr id="30722" name="Picture 2" descr="http://ts1.mm.bing.net/images/thumbnail.aspx?q=702664804964&amp;id=cea1fad7d13e157280db993052a8a207&amp;url=http%3a%2f%2fwww.federer.ph%2fdok_mp3%2four_class_4%2four_class_4_tidy_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3886200" cy="2707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1379</TotalTime>
  <Words>126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DNA Modeling</vt:lpstr>
      <vt:lpstr>Step 1-Background Information</vt:lpstr>
      <vt:lpstr>Step 2-Gather your materials</vt:lpstr>
      <vt:lpstr>Step 3-Read through the procedure</vt:lpstr>
      <vt:lpstr>Step 4-Build your model!</vt:lpstr>
      <vt:lpstr>Step 5-Post-lab questions/Clean up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Modeling</dc:title>
  <dc:creator>Andrea Klingle</dc:creator>
  <cp:lastModifiedBy>petereri</cp:lastModifiedBy>
  <cp:revision>39</cp:revision>
  <dcterms:created xsi:type="dcterms:W3CDTF">2011-03-03T16:47:23Z</dcterms:created>
  <dcterms:modified xsi:type="dcterms:W3CDTF">2011-03-04T16:28:13Z</dcterms:modified>
</cp:coreProperties>
</file>