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D91B3-2AD8-4B5A-A046-90C7A7C22D36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12BC2D-2FAE-4CCF-A310-D36C8FEEE0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D91B3-2AD8-4B5A-A046-90C7A7C22D36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12BC2D-2FAE-4CCF-A310-D36C8FEEE0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D91B3-2AD8-4B5A-A046-90C7A7C22D36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12BC2D-2FAE-4CCF-A310-D36C8FEEE0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D91B3-2AD8-4B5A-A046-90C7A7C22D36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12BC2D-2FAE-4CCF-A310-D36C8FEEE0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D91B3-2AD8-4B5A-A046-90C7A7C22D36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12BC2D-2FAE-4CCF-A310-D36C8FEEE0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D91B3-2AD8-4B5A-A046-90C7A7C22D36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12BC2D-2FAE-4CCF-A310-D36C8FEEE0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D91B3-2AD8-4B5A-A046-90C7A7C22D36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12BC2D-2FAE-4CCF-A310-D36C8FEEE0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D91B3-2AD8-4B5A-A046-90C7A7C22D36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12BC2D-2FAE-4CCF-A310-D36C8FEEE0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D91B3-2AD8-4B5A-A046-90C7A7C22D36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12BC2D-2FAE-4CCF-A310-D36C8FEEE0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D91B3-2AD8-4B5A-A046-90C7A7C22D36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12BC2D-2FAE-4CCF-A310-D36C8FEEE0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D91B3-2AD8-4B5A-A046-90C7A7C22D36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12BC2D-2FAE-4CCF-A310-D36C8FEEE0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F2D91B3-2AD8-4B5A-A046-90C7A7C22D36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D12BC2D-2FAE-4CCF-A310-D36C8FEEE0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859302"/>
          </a:xfrm>
        </p:spPr>
        <p:txBody>
          <a:bodyPr/>
          <a:lstStyle/>
          <a:p>
            <a:r>
              <a:rPr lang="en-US" dirty="0" smtClean="0"/>
              <a:t>DNA Replication Poster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371600"/>
            <a:ext cx="7406640" cy="5181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Your poster should include several “snapshots” of the replication process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You can include all of these in one large drawing, or have several separate drawings for each part, that is up to you.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They should include:</a:t>
            </a:r>
          </a:p>
          <a:p>
            <a:pPr marL="541782" indent="-514350">
              <a:buFont typeface="+mj-lt"/>
              <a:buAutoNum type="arabicPeriod"/>
            </a:pPr>
            <a:r>
              <a:rPr lang="en-US" dirty="0" smtClean="0"/>
              <a:t>The “unzipping” and unwinding of the DNA by </a:t>
            </a:r>
            <a:r>
              <a:rPr lang="en-US" dirty="0" err="1" smtClean="0"/>
              <a:t>helicase</a:t>
            </a:r>
            <a:endParaRPr lang="en-US" dirty="0" smtClean="0"/>
          </a:p>
          <a:p>
            <a:pPr marL="541782" indent="-514350">
              <a:buFont typeface="+mj-lt"/>
              <a:buAutoNum type="arabicPeriod"/>
            </a:pPr>
            <a:r>
              <a:rPr lang="en-US" dirty="0" smtClean="0"/>
              <a:t>The use of DNA polymerase to assemble the appropriate base pairs</a:t>
            </a:r>
          </a:p>
          <a:p>
            <a:pPr marL="541782" indent="-514350">
              <a:buFont typeface="+mj-lt"/>
              <a:buAutoNum type="arabicPeriod"/>
            </a:pPr>
            <a:r>
              <a:rPr lang="en-US" dirty="0" smtClean="0"/>
              <a:t>Base pairs should be labeled with their corresponding letters</a:t>
            </a:r>
          </a:p>
          <a:p>
            <a:pPr marL="541782" indent="-514350">
              <a:buFont typeface="+mj-lt"/>
              <a:buAutoNum type="arabicPeriod"/>
            </a:pPr>
            <a:r>
              <a:rPr lang="en-US" dirty="0" smtClean="0"/>
              <a:t>The template and new strands of DNA should be labeled as such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859302"/>
          </a:xfrm>
        </p:spPr>
        <p:txBody>
          <a:bodyPr/>
          <a:lstStyle/>
          <a:p>
            <a:r>
              <a:rPr lang="en-US" dirty="0" smtClean="0"/>
              <a:t>DNA Replication Poster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371600"/>
            <a:ext cx="7406640" cy="51816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On your poster or on a separate shee</a:t>
            </a:r>
            <a:r>
              <a:rPr lang="en-US" dirty="0" smtClean="0"/>
              <a:t>t of paper, define and describe the job or role of the following 4 items</a:t>
            </a:r>
            <a:endParaRPr lang="en-US" dirty="0" smtClean="0"/>
          </a:p>
          <a:p>
            <a:pPr marL="541782" indent="-514350">
              <a:buFont typeface="+mj-lt"/>
              <a:buAutoNum type="arabicPeriod"/>
            </a:pPr>
            <a:r>
              <a:rPr lang="en-US" dirty="0" err="1" smtClean="0"/>
              <a:t>H</a:t>
            </a:r>
            <a:r>
              <a:rPr lang="en-US" dirty="0" err="1" smtClean="0"/>
              <a:t>elicase</a:t>
            </a:r>
            <a:endParaRPr lang="en-US" dirty="0" smtClean="0"/>
          </a:p>
          <a:p>
            <a:pPr marL="541782" indent="-514350">
              <a:buFont typeface="+mj-lt"/>
              <a:buAutoNum type="arabicPeriod"/>
            </a:pPr>
            <a:r>
              <a:rPr lang="en-US" dirty="0" smtClean="0"/>
              <a:t>DNA polymerase</a:t>
            </a:r>
            <a:endParaRPr lang="en-US" dirty="0" smtClean="0"/>
          </a:p>
          <a:p>
            <a:pPr marL="541782" indent="-514350">
              <a:buFont typeface="+mj-lt"/>
              <a:buAutoNum type="arabicPeriod"/>
            </a:pPr>
            <a:r>
              <a:rPr lang="en-US" dirty="0" smtClean="0"/>
              <a:t>Template Strand</a:t>
            </a:r>
            <a:endParaRPr lang="en-US" dirty="0" smtClean="0"/>
          </a:p>
          <a:p>
            <a:pPr marL="541782" indent="-514350">
              <a:buFont typeface="+mj-lt"/>
              <a:buAutoNum type="arabicPeriod"/>
            </a:pPr>
            <a:r>
              <a:rPr lang="en-US" dirty="0" smtClean="0"/>
              <a:t>Complementary Strand</a:t>
            </a: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</TotalTime>
  <Words>121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Solstice</vt:lpstr>
      <vt:lpstr>DNA Replication Poster</vt:lpstr>
      <vt:lpstr>DNA Replication Poster</vt:lpstr>
    </vt:vector>
  </TitlesOfParts>
  <Company>Hillsboro School Distreict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Replication Poster</dc:title>
  <dc:creator>Andrea Klingle</dc:creator>
  <cp:lastModifiedBy>Andrea Klingle</cp:lastModifiedBy>
  <cp:revision>2</cp:revision>
  <dcterms:created xsi:type="dcterms:W3CDTF">2011-03-07T17:34:45Z</dcterms:created>
  <dcterms:modified xsi:type="dcterms:W3CDTF">2011-03-08T21:12:28Z</dcterms:modified>
</cp:coreProperties>
</file>