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10/11/2011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2-raw.greenpeace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x1.eiu.ed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otit.botany.wisc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aguaro-juniper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isstc.georgetown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cw.ed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.uiuc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rl.utexas.ed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wan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229600" cy="1828800"/>
          </a:xfrm>
          <a:solidFill>
            <a:schemeClr val="bg1">
              <a:alpha val="50980"/>
            </a:schemeClr>
          </a:solidFill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Changes in Ecosystems:</a:t>
            </a:r>
            <a:br>
              <a:rPr lang="en-US" dirty="0" smtClean="0"/>
            </a:br>
            <a:r>
              <a:rPr lang="en-US" dirty="0" smtClean="0"/>
              <a:t>Ecological Succession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Insects, small birds, and mammals have begun to move in</a:t>
            </a:r>
          </a:p>
          <a:p>
            <a:pPr eaLnBrk="1" hangingPunct="1"/>
            <a:r>
              <a:rPr lang="en-US" smtClean="0"/>
              <a:t>What was once bare rock now supports a variety of life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4705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62400" y="6019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http://p2-raw.greenpeace.org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Secondary Succession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Begins after a disturbance in a place that already has soil and was once the home of living organisms </a:t>
            </a:r>
          </a:p>
          <a:p>
            <a:pPr eaLnBrk="1" hangingPunct="1"/>
            <a:r>
              <a:rPr lang="en-US" smtClean="0"/>
              <a:t>Occurs faster and has different pioneer species than primary succession </a:t>
            </a:r>
          </a:p>
          <a:p>
            <a:pPr eaLnBrk="1" hangingPunct="1"/>
            <a:r>
              <a:rPr lang="en-US" smtClean="0"/>
              <a:t>Example:  after forest fires or abandonded farms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64770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hlinkClick r:id="rId3"/>
              </a:rPr>
              <a:t>http://www.ux1.eiu.edu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Climax Community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 stable group of plants and animals that is the end result of the succession</a:t>
            </a:r>
            <a:r>
              <a:rPr lang="en-US" i="1" smtClean="0"/>
              <a:t> </a:t>
            </a:r>
            <a:r>
              <a:rPr lang="en-US" smtClean="0"/>
              <a:t>process</a:t>
            </a:r>
          </a:p>
          <a:p>
            <a:pPr eaLnBrk="1" hangingPunct="1"/>
            <a:r>
              <a:rPr lang="en-US" smtClean="0"/>
              <a:t>Does not always mean big trees</a:t>
            </a:r>
          </a:p>
          <a:p>
            <a:pPr lvl="1" eaLnBrk="1" hangingPunct="1"/>
            <a:r>
              <a:rPr lang="en-US" smtClean="0"/>
              <a:t>Grasses in prairies</a:t>
            </a:r>
          </a:p>
          <a:p>
            <a:pPr lvl="1" eaLnBrk="1" hangingPunct="1"/>
            <a:r>
              <a:rPr lang="en-US" smtClean="0"/>
              <a:t>Cacti in deserts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Natural, gradual changes in the types of species that live in an area; can be primary or secondary.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Primary Succession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eaLnBrk="1" hangingPunct="1"/>
            <a:r>
              <a:rPr lang="en-US" dirty="0" smtClean="0"/>
              <a:t>Begins after a major disturbance in a place with </a:t>
            </a:r>
            <a:r>
              <a:rPr lang="en-US" b="1" u="sng" dirty="0" smtClean="0"/>
              <a:t>no soil </a:t>
            </a:r>
          </a:p>
          <a:p>
            <a:pPr lvl="1" eaLnBrk="1" hangingPunct="1"/>
            <a:r>
              <a:rPr lang="en-US" dirty="0" smtClean="0"/>
              <a:t>Sides of volcanoes</a:t>
            </a:r>
          </a:p>
          <a:p>
            <a:pPr lvl="1" eaLnBrk="1" hangingPunct="1"/>
            <a:r>
              <a:rPr lang="en-US" dirty="0" smtClean="0"/>
              <a:t>Landslides</a:t>
            </a:r>
          </a:p>
          <a:p>
            <a:pPr lvl="1" eaLnBrk="1" hangingPunct="1"/>
            <a:r>
              <a:rPr lang="en-US" dirty="0" smtClean="0"/>
              <a:t>Flooding</a:t>
            </a:r>
          </a:p>
          <a:p>
            <a:pPr lvl="1" eaLnBrk="1" hangingPunct="1"/>
            <a:r>
              <a:rPr lang="en-US" dirty="0" smtClean="0"/>
              <a:t>After glaciers melt</a:t>
            </a:r>
          </a:p>
          <a:p>
            <a:pPr eaLnBrk="1" hangingPunct="1"/>
            <a:r>
              <a:rPr lang="en-US" dirty="0" smtClean="0"/>
              <a:t>Starts with the arrival of living things such as lichens that do not need soil to survive</a:t>
            </a:r>
          </a:p>
          <a:p>
            <a:pPr eaLnBrk="1" hangingPunct="1"/>
            <a:r>
              <a:rPr lang="en-US" dirty="0" smtClean="0"/>
              <a:t>Called </a:t>
            </a:r>
            <a:r>
              <a:rPr lang="en-US" b="1" dirty="0" smtClean="0"/>
              <a:t>PIONEER SPECIES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434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http://botit.botany.wisc.edu</a:t>
            </a:r>
            <a:r>
              <a:rPr lang="en-US"/>
              <a:t>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962400"/>
            <a:ext cx="4876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4572000" y="6172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hlinkClick r:id="rId5"/>
              </a:rPr>
              <a:t>http://www.saguaro-juniper.com/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Soil starts to form as lichens and the forces of weather and erosion help break down rocks into smaller pieces</a:t>
            </a:r>
          </a:p>
          <a:p>
            <a:pPr eaLnBrk="1" hangingPunct="1"/>
            <a:r>
              <a:rPr lang="en-US" smtClean="0"/>
              <a:t>When lichens die, they decompose, adding small amounts of organic matter to the rock to make soil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plants like mosses and ferns can grow in the new soil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http://uisstc.georgetown.edu</a:t>
            </a:r>
            <a:r>
              <a:rPr lang="en-US" b="1"/>
              <a:t> 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066800" y="5257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5"/>
              </a:rPr>
              <a:t>http://www.uncw.edu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6324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http://www.life.uiuc.edu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The simple plants die, adding more organic material</a:t>
            </a:r>
          </a:p>
          <a:p>
            <a:pPr eaLnBrk="1" hangingPunct="1"/>
            <a:r>
              <a:rPr lang="en-US" smtClean="0"/>
              <a:t>The soil layer thickens, and grasses, wildflowers, and other plants begin to take over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5943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http://www.cwrl.utexas.edu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Succession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These plants die, and they add more nutrients to the soil</a:t>
            </a:r>
          </a:p>
          <a:p>
            <a:pPr eaLnBrk="1" hangingPunct="1"/>
            <a:r>
              <a:rPr lang="en-US" smtClean="0"/>
              <a:t>Shrubs and trees can survive now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4038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48000" y="6019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hlinkClick r:id="rId3"/>
              </a:rPr>
              <a:t>http://www.rowan.edu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293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Apex</vt:lpstr>
      <vt:lpstr>Changes in Ecosystems: Ecological Succession</vt:lpstr>
      <vt:lpstr>Definition:</vt:lpstr>
      <vt:lpstr>Primary Succession</vt:lpstr>
      <vt:lpstr>Slide 4</vt:lpstr>
      <vt:lpstr>Primary Succession</vt:lpstr>
      <vt:lpstr>Primary Succession</vt:lpstr>
      <vt:lpstr>Slide 7</vt:lpstr>
      <vt:lpstr>Primary Succession</vt:lpstr>
      <vt:lpstr>Primary Succession</vt:lpstr>
      <vt:lpstr>Primary Succession</vt:lpstr>
      <vt:lpstr>Secondary Succession</vt:lpstr>
      <vt:lpstr>Slide 12</vt:lpstr>
      <vt:lpstr>Climax Community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Succession</dc:title>
  <dc:creator>User</dc:creator>
  <cp:lastModifiedBy>petereri</cp:lastModifiedBy>
  <cp:revision>29</cp:revision>
  <dcterms:created xsi:type="dcterms:W3CDTF">2006-05-15T00:33:49Z</dcterms:created>
  <dcterms:modified xsi:type="dcterms:W3CDTF">2011-10-11T20:21:57Z</dcterms:modified>
</cp:coreProperties>
</file>