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AC2B49-2291-4A36-A415-4C34E643C8A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1C40F2-4545-42FC-8BBC-0A7663529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09599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Ecology:</a:t>
            </a:r>
            <a:endParaRPr lang="en-US" sz="5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77724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Levels of Organization</a:t>
            </a:r>
            <a:endParaRPr lang="en-US" sz="3600" dirty="0"/>
          </a:p>
        </p:txBody>
      </p:sp>
      <p:pic>
        <p:nvPicPr>
          <p:cNvPr id="23554" name="Picture 2" descr="Levels of Ecological Organization.  Image From:http://lsnhs.leesummit.k12.mo.us/cgerding/PreIBBiology/Ecology/Ecology%20Notesadv_files/slide0037_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30382"/>
            <a:ext cx="6781800" cy="4850764"/>
          </a:xfrm>
          <a:prstGeom prst="rect">
            <a:avLst/>
          </a:prstGeom>
          <a:noFill/>
        </p:spPr>
      </p:pic>
      <p:pic>
        <p:nvPicPr>
          <p:cNvPr id="23556" name="Picture 4" descr="http://www.goldiesroom.org/Multimedia/Bio_Images/22%20Ecology/02%20Ecological%20Organiz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115" y="1400466"/>
            <a:ext cx="7347485" cy="5305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ECOLOGY is the study of the </a:t>
            </a:r>
            <a:r>
              <a:rPr lang="en-GB" sz="2800" u="sng" dirty="0">
                <a:latin typeface="Lucida Sans Unicode" pitchFamily="34" charset="0"/>
                <a:cs typeface="Lucida Sans Unicode" pitchFamily="34" charset="0"/>
              </a:rPr>
              <a:t>interactions</a:t>
            </a:r>
            <a:r>
              <a:rPr lang="en-GB" sz="28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and relationships between </a:t>
            </a:r>
            <a:r>
              <a:rPr lang="en-GB" sz="2800" b="1" u="sng" dirty="0" smtClean="0">
                <a:latin typeface="Lucida Sans Unicode" pitchFamily="34" charset="0"/>
                <a:cs typeface="Lucida Sans Unicode" pitchFamily="34" charset="0"/>
              </a:rPr>
              <a:t>biotic</a:t>
            </a:r>
            <a:r>
              <a:rPr lang="en-GB" sz="2800" b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and </a:t>
            </a:r>
            <a:r>
              <a:rPr lang="en-GB" sz="2800" b="1" u="sng" dirty="0" err="1">
                <a:latin typeface="Lucida Sans Unicode" pitchFamily="34" charset="0"/>
                <a:cs typeface="Lucida Sans Unicode" pitchFamily="34" charset="0"/>
              </a:rPr>
              <a:t>abiotic</a:t>
            </a:r>
            <a:r>
              <a:rPr lang="en-GB" sz="28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factors.</a:t>
            </a:r>
            <a:endParaRPr lang="en-GB" sz="28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Biotic= living things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Abiotic</a:t>
            </a:r>
            <a:r>
              <a:rPr lang="en-US" sz="2800" dirty="0" smtClean="0"/>
              <a:t>= NON-living things</a:t>
            </a:r>
            <a:endParaRPr lang="en-US" sz="2800" dirty="0"/>
          </a:p>
        </p:txBody>
      </p:sp>
      <p:pic>
        <p:nvPicPr>
          <p:cNvPr id="26626" name="Picture 2" descr="http://bookbuilder.cast.org/bookresources/41/41699/16128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768" y="0"/>
            <a:ext cx="290623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4572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5 main levels </a:t>
            </a:r>
            <a:r>
              <a:rPr lang="en-US" sz="2800" dirty="0" smtClean="0">
                <a:sym typeface="Wingdings" pitchFamily="2" charset="2"/>
              </a:rPr>
              <a:t>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1. </a:t>
            </a:r>
            <a:r>
              <a:rPr lang="en-GB" sz="2800" b="1" u="sng" dirty="0" smtClean="0">
                <a:latin typeface="Lucida Sans Unicode" pitchFamily="34" charset="0"/>
                <a:cs typeface="Lucida Sans Unicode" pitchFamily="34" charset="0"/>
              </a:rPr>
              <a:t>Organism</a:t>
            </a:r>
            <a:r>
              <a:rPr lang="en-GB" sz="2800" u="sng" dirty="0" smtClean="0">
                <a:latin typeface="Lucida Sans Unicode" pitchFamily="34" charset="0"/>
                <a:cs typeface="Lucida Sans Unicode" pitchFamily="34" charset="0"/>
              </a:rPr>
              <a:t>:</a:t>
            </a: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 One individual of a particular species</a:t>
            </a:r>
            <a:endParaRPr lang="en-GB" sz="2800" u="sng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7650" name="Picture 2" descr="http://t2.gstatic.com/images?q=tbn:ANd9GcSqmz_aEj6FDnsRSxZyW5hrTtieOWE-7lNh94UGJSukDPwT8L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"/>
            <a:ext cx="1743075" cy="2619375"/>
          </a:xfrm>
          <a:prstGeom prst="rect">
            <a:avLst/>
          </a:prstGeom>
          <a:noFill/>
        </p:spPr>
      </p:pic>
      <p:pic>
        <p:nvPicPr>
          <p:cNvPr id="27652" name="Picture 4" descr="http://images.travelpod.com/users/craigadventure/1.1310992932.pack-of-l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4572000" cy="30507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38862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2.</a:t>
            </a:r>
            <a:r>
              <a:rPr lang="en-GB" sz="2800" b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GB" sz="2800" b="1" u="sng" dirty="0" smtClean="0">
                <a:latin typeface="Lucida Sans Unicode" pitchFamily="34" charset="0"/>
                <a:cs typeface="Lucida Sans Unicode" pitchFamily="34" charset="0"/>
              </a:rPr>
              <a:t>Population</a:t>
            </a:r>
            <a:r>
              <a:rPr lang="en-GB" sz="2800" u="sng" dirty="0" smtClean="0">
                <a:latin typeface="Lucida Sans Unicode" pitchFamily="34" charset="0"/>
                <a:cs typeface="Lucida Sans Unicode" pitchFamily="34" charset="0"/>
              </a:rPr>
              <a:t>:</a:t>
            </a: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 all of the individuals of </a:t>
            </a:r>
            <a:r>
              <a:rPr lang="en-GB" sz="2800" u="sng" dirty="0" smtClean="0">
                <a:latin typeface="Lucida Sans Unicode" pitchFamily="34" charset="0"/>
                <a:cs typeface="Lucida Sans Unicode" pitchFamily="34" charset="0"/>
              </a:rPr>
              <a:t>one species</a:t>
            </a: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 in an area.</a:t>
            </a:r>
            <a:endParaRPr lang="en-GB" sz="2800" u="sng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3. </a:t>
            </a:r>
            <a:r>
              <a:rPr lang="en-GB" sz="2800" b="1" u="sng" dirty="0" smtClean="0">
                <a:latin typeface="Lucida Sans Unicode" pitchFamily="34" charset="0"/>
                <a:cs typeface="Lucida Sans Unicode" pitchFamily="34" charset="0"/>
              </a:rPr>
              <a:t>Community</a:t>
            </a:r>
            <a:r>
              <a:rPr lang="en-GB" sz="2800" u="sng" dirty="0" smtClean="0">
                <a:latin typeface="Lucida Sans Unicode" pitchFamily="34" charset="0"/>
                <a:cs typeface="Lucida Sans Unicode" pitchFamily="34" charset="0"/>
              </a:rPr>
              <a:t>:</a:t>
            </a: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 All of the populations of biotic (living) things in a place.</a:t>
            </a:r>
            <a:endParaRPr lang="en-GB" sz="2800" u="sng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8676" name="Picture 4" descr="http://download.agefotostock.com/fotos/bajaage/cached/2856/BWI-BLWS014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94667"/>
            <a:ext cx="4267201" cy="2963334"/>
          </a:xfrm>
          <a:prstGeom prst="rect">
            <a:avLst/>
          </a:prstGeom>
          <a:noFill/>
        </p:spPr>
      </p:pic>
      <p:pic>
        <p:nvPicPr>
          <p:cNvPr id="28678" name="Picture 6" descr="http://www.masai-mara.net/images/animals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57200"/>
            <a:ext cx="4648200" cy="27889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44196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4. </a:t>
            </a:r>
            <a:r>
              <a:rPr lang="en-GB" sz="2800" b="1" u="sng" dirty="0" smtClean="0">
                <a:latin typeface="Lucida Sans Unicode" pitchFamily="34" charset="0"/>
                <a:cs typeface="Lucida Sans Unicode" pitchFamily="34" charset="0"/>
              </a:rPr>
              <a:t>Ecosystem</a:t>
            </a:r>
            <a:r>
              <a:rPr lang="en-GB" sz="2800" u="sng" dirty="0" smtClean="0">
                <a:latin typeface="Lucida Sans Unicode" pitchFamily="34" charset="0"/>
                <a:cs typeface="Lucida Sans Unicode" pitchFamily="34" charset="0"/>
              </a:rPr>
              <a:t>:</a:t>
            </a: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  All of the biotic (living) and </a:t>
            </a:r>
            <a:r>
              <a:rPr lang="en-GB" sz="2800" dirty="0" err="1" smtClean="0">
                <a:latin typeface="Lucida Sans Unicode" pitchFamily="34" charset="0"/>
                <a:cs typeface="Lucida Sans Unicode" pitchFamily="34" charset="0"/>
              </a:rPr>
              <a:t>abiotic</a:t>
            </a: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 (nonliving) things in an environment.</a:t>
            </a:r>
            <a:endParaRPr lang="en-GB" sz="2800" u="sng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odelearth.org/earth-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953000" cy="520982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3810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5. </a:t>
            </a:r>
            <a:r>
              <a:rPr lang="en-GB" sz="2800" b="1" u="sng" dirty="0" smtClean="0">
                <a:latin typeface="Lucida Sans Unicode" pitchFamily="34" charset="0"/>
                <a:cs typeface="Lucida Sans Unicode" pitchFamily="34" charset="0"/>
              </a:rPr>
              <a:t>Biosphere</a:t>
            </a:r>
            <a:r>
              <a:rPr lang="en-GB" sz="2800" u="sng" dirty="0" smtClean="0">
                <a:latin typeface="Lucida Sans Unicode" pitchFamily="34" charset="0"/>
                <a:cs typeface="Lucida Sans Unicode" pitchFamily="34" charset="0"/>
              </a:rPr>
              <a:t>:</a:t>
            </a:r>
            <a:r>
              <a:rPr lang="en-GB" sz="2800" dirty="0" smtClean="0">
                <a:latin typeface="Lucida Sans Unicode" pitchFamily="34" charset="0"/>
                <a:cs typeface="Lucida Sans Unicode" pitchFamily="34" charset="0"/>
              </a:rPr>
              <a:t>  All of the places on a planet where life can exist.</a:t>
            </a:r>
            <a:endParaRPr lang="en-GB" sz="2800" u="sng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faculty.uca.edu/johnc/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501072" cy="5410200"/>
          </a:xfrm>
          <a:prstGeom prst="rect">
            <a:avLst/>
          </a:prstGeom>
          <a:noFill/>
        </p:spPr>
      </p:pic>
      <p:pic>
        <p:nvPicPr>
          <p:cNvPr id="29702" name="Picture 6" descr="http://www.goldiesroom.org/Multimedia/Bio_Images/22%20Ecology/01%20Levels%20of%20Organiz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4876800" cy="6285876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609600" y="533400"/>
            <a:ext cx="1371600" cy="3798332"/>
            <a:chOff x="533400" y="533400"/>
            <a:chExt cx="1371600" cy="3798332"/>
          </a:xfrm>
        </p:grpSpPr>
        <p:sp>
          <p:nvSpPr>
            <p:cNvPr id="6" name="Up Arrow 5"/>
            <p:cNvSpPr/>
            <p:nvPr/>
          </p:nvSpPr>
          <p:spPr>
            <a:xfrm>
              <a:off x="990600" y="533400"/>
              <a:ext cx="457200" cy="327660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3962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Lucida Sans Unicode" pitchFamily="34" charset="0"/>
                  <a:cs typeface="Lucida Sans Unicode" pitchFamily="34" charset="0"/>
                </a:rPr>
                <a:t>ECOLOGY</a:t>
              </a:r>
              <a:endParaRPr lang="en-US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29400" y="533400"/>
            <a:ext cx="1371600" cy="3798332"/>
            <a:chOff x="533400" y="533400"/>
            <a:chExt cx="1371600" cy="3798332"/>
          </a:xfrm>
        </p:grpSpPr>
        <p:sp>
          <p:nvSpPr>
            <p:cNvPr id="10" name="Up Arrow 9"/>
            <p:cNvSpPr/>
            <p:nvPr/>
          </p:nvSpPr>
          <p:spPr>
            <a:xfrm>
              <a:off x="990600" y="533400"/>
              <a:ext cx="457200" cy="327660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3962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Lucida Sans Unicode" pitchFamily="34" charset="0"/>
                  <a:cs typeface="Lucida Sans Unicode" pitchFamily="34" charset="0"/>
                </a:rPr>
                <a:t>ECOLOGY</a:t>
              </a:r>
              <a:endParaRPr lang="en-US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762000" y="4495800"/>
            <a:ext cx="7086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_xLMlOkDLU30/TLzhDlfksgI/AAAAAAAAAbE/PHd1SUhEo28/s400/EcologicalOrganizationLeve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762000"/>
            <a:ext cx="4791075" cy="5324901"/>
          </a:xfrm>
          <a:prstGeom prst="rect">
            <a:avLst/>
          </a:prstGeom>
          <a:noFill/>
        </p:spPr>
      </p:pic>
      <p:pic>
        <p:nvPicPr>
          <p:cNvPr id="31746" name="Picture 2" descr="http://www.ux1.eiu.edu/~cfruf/images/bio3002/els_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"/>
            <a:ext cx="4535593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Levels of Ecology Poster Assignment:</a:t>
            </a:r>
            <a:endParaRPr lang="en-US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will use a double sized sheet of paper to make a poster.  You can design it however you want as long as it: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-</a:t>
            </a:r>
            <a:r>
              <a:rPr lang="en-US" sz="2400" dirty="0" smtClean="0"/>
              <a:t>displays the levels of </a:t>
            </a:r>
            <a:r>
              <a:rPr lang="en-US" sz="2400" dirty="0" err="1" smtClean="0"/>
              <a:t>oganization</a:t>
            </a:r>
            <a:r>
              <a:rPr lang="en-US" sz="2400" dirty="0" smtClean="0"/>
              <a:t> </a:t>
            </a:r>
            <a:r>
              <a:rPr lang="en-US" sz="2400" b="1" u="sng" dirty="0" smtClean="0"/>
              <a:t>in correct order</a:t>
            </a:r>
            <a:r>
              <a:rPr lang="en-US" sz="2400" dirty="0" smtClean="0"/>
              <a:t> .</a:t>
            </a:r>
          </a:p>
          <a:p>
            <a:r>
              <a:rPr lang="en-US" sz="2400" dirty="0" smtClean="0"/>
              <a:t>-contains </a:t>
            </a:r>
            <a:r>
              <a:rPr lang="en-US" sz="2400" b="1" u="sng" dirty="0" smtClean="0"/>
              <a:t>definitions</a:t>
            </a:r>
            <a:r>
              <a:rPr lang="en-US" sz="2400" dirty="0" smtClean="0"/>
              <a:t> of all levels.</a:t>
            </a:r>
          </a:p>
          <a:p>
            <a:r>
              <a:rPr lang="en-US" sz="2400" dirty="0" smtClean="0"/>
              <a:t>-is in color.</a:t>
            </a:r>
          </a:p>
          <a:p>
            <a:r>
              <a:rPr lang="en-US" sz="2400" dirty="0" smtClean="0"/>
              <a:t>-is titled “Levels of Ecology”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Y</a:t>
            </a:r>
            <a:r>
              <a:rPr lang="en-US" sz="2400" dirty="0" smtClean="0"/>
              <a:t>ou can start with </a:t>
            </a:r>
            <a:r>
              <a:rPr lang="en-US" sz="2400" b="1" dirty="0" smtClean="0"/>
              <a:t>any organism of </a:t>
            </a:r>
            <a:r>
              <a:rPr lang="en-US" sz="2400" b="1" smtClean="0"/>
              <a:t>your choice.</a:t>
            </a:r>
            <a:endParaRPr lang="en-US" sz="2400" b="1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1465</TotalTime>
  <Words>189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Ecology: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Hillsboro School Distreict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Ecology:</dc:title>
  <dc:creator>petereri</dc:creator>
  <cp:lastModifiedBy>petereri</cp:lastModifiedBy>
  <cp:revision>47</cp:revision>
  <dcterms:created xsi:type="dcterms:W3CDTF">2011-09-07T15:01:09Z</dcterms:created>
  <dcterms:modified xsi:type="dcterms:W3CDTF">2011-09-08T15:33:27Z</dcterms:modified>
</cp:coreProperties>
</file>