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463251"/>
            <a:ext cx="9144000" cy="164149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Karyotype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186" y="3359525"/>
            <a:ext cx="11263647" cy="754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Photograph of the complete set of chromosomes for an individual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Human                                 Horse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2290"/>
            <a:ext cx="568091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58" y="1493402"/>
            <a:ext cx="4536315" cy="4400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582" y="5893628"/>
            <a:ext cx="581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C000"/>
                </a:solidFill>
              </a:rPr>
              <a:t>22 Autosome pairs: 1 sex chromosome pair</a:t>
            </a:r>
          </a:p>
          <a:p>
            <a:r>
              <a:rPr lang="en-US" sz="2200" dirty="0" smtClean="0">
                <a:solidFill>
                  <a:srgbClr val="FFC000"/>
                </a:solidFill>
              </a:rPr>
              <a:t>46 </a:t>
            </a:r>
            <a:r>
              <a:rPr lang="en-US" sz="2200" dirty="0">
                <a:solidFill>
                  <a:srgbClr val="FFC000"/>
                </a:solidFill>
              </a:rPr>
              <a:t>C</a:t>
            </a:r>
            <a:r>
              <a:rPr lang="en-US" sz="2200" dirty="0" smtClean="0">
                <a:solidFill>
                  <a:srgbClr val="FFC000"/>
                </a:solidFill>
              </a:rPr>
              <a:t>hromosomes Total  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877" y="6065949"/>
            <a:ext cx="5316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30 autosome pairs: 1 sex chromosome pair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13" y="1547329"/>
            <a:ext cx="10233800" cy="4351338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Chromosomes are arranged and matched by 3 criteria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1. Size </a:t>
            </a:r>
          </a:p>
          <a:p>
            <a:pPr lvl="2"/>
            <a:r>
              <a:rPr lang="en-US" dirty="0" smtClean="0"/>
              <a:t>Longer chromosomes are numbered lower (Chromosome 1 is the longest)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2. Banding Pattern </a:t>
            </a:r>
          </a:p>
          <a:p>
            <a:pPr lvl="2"/>
            <a:r>
              <a:rPr lang="en-US" dirty="0" smtClean="0"/>
              <a:t>Each chromosome bas a distinct pattern of bands on it that only matches its pair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3. Location of centromere </a:t>
            </a:r>
          </a:p>
          <a:p>
            <a:pPr lvl="2"/>
            <a:r>
              <a:rPr lang="en-US" dirty="0" smtClean="0"/>
              <a:t>Metacentric: middle</a:t>
            </a:r>
          </a:p>
          <a:p>
            <a:pPr lvl="2"/>
            <a:r>
              <a:rPr lang="en-US" dirty="0" smtClean="0"/>
              <a:t>Acrocentric: near one end</a:t>
            </a:r>
          </a:p>
          <a:p>
            <a:pPr lvl="2"/>
            <a:r>
              <a:rPr lang="en-US" dirty="0" smtClean="0"/>
              <a:t>Sub metacentric: in between middle and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30" y="3580353"/>
            <a:ext cx="1716483" cy="31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Abnormal Karyotypes: </a:t>
            </a:r>
            <a:r>
              <a:rPr lang="en-US" sz="2700" dirty="0" smtClean="0"/>
              <a:t>when meiosis goes wrong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3805"/>
            <a:ext cx="102338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Caused by meiotic non-disjunction: </a:t>
            </a:r>
            <a:r>
              <a:rPr lang="en-US" dirty="0" smtClean="0">
                <a:solidFill>
                  <a:srgbClr val="FFC000"/>
                </a:solidFill>
              </a:rPr>
              <a:t>Failure of chromosomes to separate during meiosis.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One of the resulting cells will have an extra copy of the chromosome and another will have no copy.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8" y="3207720"/>
            <a:ext cx="6851560" cy="351534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6709893" y="3246647"/>
            <a:ext cx="1056068" cy="167425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meiosis goes wrong…..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1470991"/>
            <a:ext cx="11168270" cy="4851746"/>
          </a:xfrm>
        </p:spPr>
        <p:txBody>
          <a:bodyPr/>
          <a:lstStyle/>
          <a:p>
            <a:pPr lvl="0"/>
            <a:r>
              <a:rPr lang="en-US" sz="3200" dirty="0">
                <a:solidFill>
                  <a:srgbClr val="FFC000"/>
                </a:solidFill>
              </a:rPr>
              <a:t>Aneuploidy: Abnormal amount of chromosomes in an individual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Too many: Polyploidy (Trisomy, </a:t>
            </a:r>
            <a:r>
              <a:rPr lang="en-US" sz="2800" dirty="0" err="1" smtClean="0">
                <a:solidFill>
                  <a:srgbClr val="FFC000"/>
                </a:solidFill>
              </a:rPr>
              <a:t>Tetrasomy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etc</a:t>
            </a:r>
            <a:r>
              <a:rPr lang="en-US" sz="2800" dirty="0" smtClean="0">
                <a:solidFill>
                  <a:srgbClr val="FFC000"/>
                </a:solidFill>
              </a:rPr>
              <a:t>).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Only one: Monosomy  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90" y="2928236"/>
            <a:ext cx="6439624" cy="38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Cytogenetics </a:t>
            </a:r>
          </a:p>
          <a:p>
            <a:r>
              <a:rPr lang="en-US" sz="3200" dirty="0" smtClean="0"/>
              <a:t>Karyotype </a:t>
            </a:r>
          </a:p>
          <a:p>
            <a:r>
              <a:rPr lang="en-US" sz="3200" dirty="0" smtClean="0"/>
              <a:t>Amniocentesis </a:t>
            </a:r>
          </a:p>
          <a:p>
            <a:r>
              <a:rPr lang="en-US" sz="3200" dirty="0" smtClean="0"/>
              <a:t>Gestation </a:t>
            </a:r>
          </a:p>
          <a:p>
            <a:r>
              <a:rPr lang="en-US" sz="3200" dirty="0" smtClean="0"/>
              <a:t>Hereditary </a:t>
            </a:r>
          </a:p>
          <a:p>
            <a:r>
              <a:rPr lang="en-US" sz="3200" dirty="0" smtClean="0"/>
              <a:t>Prognosis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7861" y="2266122"/>
            <a:ext cx="6032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 your table group come up with a definition for each of the words: If you do not know the definition, give it your best guess based on what you do know and what we have talked about so far today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2788</TotalTime>
  <Words>217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Karyotype </vt:lpstr>
      <vt:lpstr>       Human                                 Horse </vt:lpstr>
      <vt:lpstr>Arrangement Criteria </vt:lpstr>
      <vt:lpstr>Abnormal Karyotypes: when meiosis goes wrong </vt:lpstr>
      <vt:lpstr>When meiosis goes wrong….. </vt:lpstr>
      <vt:lpstr>Vocabulary Preview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Karyotype</dc:title>
  <dc:creator>Patty Heintz</dc:creator>
  <cp:lastModifiedBy>Peterson, Eric</cp:lastModifiedBy>
  <cp:revision>29</cp:revision>
  <dcterms:created xsi:type="dcterms:W3CDTF">2016-02-08T20:26:54Z</dcterms:created>
  <dcterms:modified xsi:type="dcterms:W3CDTF">2016-02-17T23:31:12Z</dcterms:modified>
</cp:coreProperties>
</file>