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4159BB-3A4D-4194-979A-4D2989D86C9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314287-FF0A-40E6-A367-A22633F63D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0"/>
            <a:ext cx="6858000" cy="990600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>Relationships in a Community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Predation and Symbiosis</a:t>
            </a:r>
            <a:endParaRPr lang="en-US" dirty="0"/>
          </a:p>
        </p:txBody>
      </p:sp>
      <p:pic>
        <p:nvPicPr>
          <p:cNvPr id="35842" name="Picture 2" descr="http://upload.wikimedia.org/wikipedia/commons/thumb/9/95/Carabus_auratus_with_prey.jpg/220px-Carabus_auratus_with_pr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90800"/>
            <a:ext cx="3200400" cy="2385753"/>
          </a:xfrm>
          <a:prstGeom prst="rect">
            <a:avLst/>
          </a:prstGeom>
          <a:noFill/>
        </p:spPr>
      </p:pic>
      <p:pic>
        <p:nvPicPr>
          <p:cNvPr id="35844" name="Picture 4" descr="http://t3.gstatic.com/images?q=tbn:ANd9GcRoPCWIsxZP7Nbewe-B9OpT8Jv-0khBRlNoUxsEwyih_8ruwS3xLkzbzUCq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90800"/>
            <a:ext cx="3535440" cy="2352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Predation: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-One animal (the predator) kills and eats another animal (the prey)</a:t>
            </a:r>
            <a:endParaRPr lang="en-US" sz="2400" dirty="0"/>
          </a:p>
        </p:txBody>
      </p:sp>
      <p:pic>
        <p:nvPicPr>
          <p:cNvPr id="38914" name="Picture 2" descr="http://www.eoearth.org/files/122001_122100/122009/250px-LadybirdPred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4090488" cy="2667000"/>
          </a:xfrm>
          <a:prstGeom prst="rect">
            <a:avLst/>
          </a:prstGeom>
          <a:noFill/>
        </p:spPr>
      </p:pic>
      <p:pic>
        <p:nvPicPr>
          <p:cNvPr id="38916" name="Picture 4" descr="http://1.bp.blogspot.com/-nF5DQbKAW70/TZ4ct5ICw2I/AAAAAAAAABo/YvfbkpKStYY/s1600/ecosystem_pred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139308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Symbiosis-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-When two </a:t>
            </a:r>
            <a:r>
              <a:rPr lang="en-US" sz="2400" b="1" u="sng" dirty="0" smtClean="0"/>
              <a:t>different</a:t>
            </a:r>
            <a:r>
              <a:rPr lang="en-US" sz="2400" dirty="0" smtClean="0"/>
              <a:t> organisms have a close relationship.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</a:t>
            </a:r>
            <a:r>
              <a:rPr lang="en-US" sz="2400" b="1" u="sng" dirty="0" smtClean="0"/>
              <a:t>3</a:t>
            </a:r>
            <a:r>
              <a:rPr lang="en-US" sz="2400" dirty="0" smtClean="0"/>
              <a:t> kinds.</a:t>
            </a:r>
            <a:endParaRPr lang="en-US" sz="2400" dirty="0"/>
          </a:p>
        </p:txBody>
      </p:sp>
      <p:sp>
        <p:nvSpPr>
          <p:cNvPr id="39938" name="AutoShape 2" descr="data:image/jpg;base64,/9j/4AAQSkZJRgABAQAAAQABAAD/2wCEAAkGBhQSERUUExQWFRUWGCEaGRcYGRsbHxkeIBodHxkhHB8hHCYhIBwkIiAcIC8hJScpLCwtGx4zNTAqNSYrLCkBCQoKDgwOGQ8PGi0kHiQqKjAyLzUsKS81KS0wMDIvLDQpLDAsKiwsLSwxLSw0KTUvLC8qNCwwKjQqKiwpKi01Kf/AABEIAHgAoAMBIgACEQEDEQH/xAAcAAACAgMBAQAAAAAAAAAAAAAEBQMGAAEHAgj/xAA8EAACAQIEBAQEBAYABQUAAAABAhEDIQAEEjEFIkFRBhNhcTJCgZEUI6GxB1JiwdHwJHKi4fEVFkOCkv/EABoBAAIDAQEAAAAAAAAAAAAAAAMEAgUGAQD/xAAvEQABAgMFBQkBAQEAAAAAAAABAhEAAyEEEjFB8AVRYXGBEyKRobHB0eHxMhRi/9oADAMBAAIRAxEAPwBjX8cUg+mmlSr6qIH0mMFvTasB5qBRuBOo4YpklBnSB9MS+UMUYKoXuk4xVK/glXrrXFR0qDqP9/viy8WyPmvRzNNgmYosNxIZPmB+hN/fBC04xgzi02EyT/Kq6j9v84ZlqUmjwRPdpCHxD4Kp1s9+McxpKuABAJUWJve8H6Yi4Yyq9YtTWoaxBYuJsuyiRGn+84sOcWq6j8llXeJT/P6YUZtWDANTBn+sb3jbbHlTFBbjduiS1qDNz5xrPcUqU3lRKbMoEAHflPbpHpiHiub85EZQdJJVr3kCQD+uNU+INMGmLTMN23sRj1SVKgHlWkyQdiQLfX1wnNUZiFJGJ6aEBUoqJibhvEMvWpPlqg0sBAfozbzPQgxHtganTKko1mUxPbsf7/bFe4mdNarTS4pmCdiTEnD6nn/xGWWugmpSISoNpHRv99e2JyVrHcWMKR292gZqjzGcL04YGr1aTLGormKfbXTMOB6lI+2IuM8RRA66r6pgb4K4lnKiNRqimfy3DGDMrcMPsTiDPeDjWzlTm00iQ4fqVIBGnv79MHarayiE0qUgFGIp008J/wD1jm5JII2OA38E1atSnmalF2oGoNZEQVDAEbyJ2269MWXi+by+VJo0kAIHM5GpiewMH6kRgam2tUdGIXWLSbEn+X64ZM1u8RhAZbpUyi54QJwysHJ8oCkgdvy+gXUYG52/ucSZPgfNAnuSdvpg38NQqZYii+lqZukASwMOQQJYmOpthJnfG3lny6YAtub7f+cD/hRYver8wSei8Rfwi4eYtOmSxEAbd/YYQ8Gy+YzFUunJRVxaYJgiRPpuR2jFYyPEszna2mipchZN4FgSb7dLDrjqXC6fl0KaQEcWYSDDQC0nvsfrHTFTtC1LsoAS149WHEcYfsdm7VTqFB5wLk/DwSv5z6GvqReblMyCbC42i+5w1zecAOprCYgCL2EW+gHvjwYLzIEKVI/qLLE/QH74BzGapumuQ+loEGQWWDNtwu59JxnVTps+izR8OMX8izpQaDRifLcaDjYr2J64MGb2vH+9MfPFLxHmBpHmtC7X/wBnHVvCNLMZrJLUqVUW5AY28sfKzAnmXcQNpGN0bORyjMJQuLstVo3xunb6/c4oHBuL1q9EVKetR8JJErN4jYn2E4bcC4Hma58yvXqpRv8AlqdLPfvHKtt9z6YEuWpJ/YEmY5ZjFwy2dghCPiMDa2E/FTUioKaM7CqgCgXKgAsZ7YY0shTpryqFA63J77mSfvjb1dEDoYv39vYxhS0WtNnT3qkZc4sJMpU2mW+KnnuC5o5pXS1NX1FSY7apHWQSN+hxY8lkAhRAsKJ+0b4H4pWZVAUSwYNE7hTqYD1sYB6Yj4vxJ6TU0p71G0r0v069+/tipkbTXeF5ILvm1OOMPHZiVkFJYnXSKtxTw7mambqvTjQXnUTANvufthtwXK1cq5NVPynGmppMiD1t23w6SuUDmpAXWdMSeWBP0nB1OnqBPQCSD1ET7dQPrizE9DOCG372ir/yGXNITUj3iqcdyJ1CgSVh7MDum4g+1sG8T4gcrlalRd1XSk3gk6V+i7/TDsUFMEoDpBpS1zDQYH239cCZqvT0BHQPTYhSCNwGG5Gw1aRNt/XCp2pLJAY+EMjZ6yqhjlil2DFpa1yfW/3PfF2WpSRMtTp5er5lFkqVKjaYB3aCPjBOw2GB+J+ECEqPrVAXqHQNgoICBdjJJ2Ntu2PHAeEZtWQMFTLqXlb+Yt4BNrgkSLxAxaSLfLILqyp66y8YVs9hXLWq8HfPrAnEfENCpQrUlJoVWYtGj4us6jcCdwO2Ob0MxqqDVEAEftjvef4fSqgJURGAZWMqGJAM3JvJgyd7DfCnOeGstm6a0ip00yqBliYpj4SSPh0z9WBworbchav5LZnWMOr2epYJJ8orH8N+IBXZFVvLqLJYbawZWfoSLYu9bOJUDIRILBWEGJPQ7RMW+nfA2T4UmWKBSAokBQLgCAJ6XM/b1xrP5PzHRNaxOt0M87BYF5iBivtlmE9YnSnIId+Xv7iG7ARLTcmliCw9fyION5lV1Aam1r5UIfn0nQ0d5sT6jCXhPguvqSox8nSx76gR8NuxNj6TvhrR4d59VqisBSkINBUiVQgOtiDDWkXxYS5CkgM5AAi0k7HeBfeThDt1SQJctnOL+HKLczjLTcQccY4J4U8P/i8ylK8TLf8AKN/8fXFvzGYp1+KpSNTyssh0aVJUHQJG1omB9MT8N4WclkuIZpWAqhzTUbFV1RI9ZMx/SuKZ4U8UVMpmUqrpMSCWGqAwgkeoxuQgTCFn+WjHlJauhHcKOVRVVEHLp1UrEAibxMQf33wV+JqaQQvLA6WG0X+owJQ4i9ULUJnyqcjcktuGttMxP6b4HbO1AKmiqKqoJ1qo0BSdQJYnl2IIM3FseTZwou9PyJJQF1BpDQVSUOob2FiI+mBMyfNSBYnmViJjcaokGJO/bAWZ4lRZgfxtKmhPOgqITEDrJAM9OmCKMupXKNSbTcHzAwEX0sASSGP27jGP2jLP+gkkU6ANxz84urECmWAQx44QN4l4saShgAxSqpAM9mP2PMhvOxxqpUSpRWvN9OumdwroS3pMwFMi8WxBx3h1cLFJTUp1ANQYAOhuBIkTaL72F+6/IZVqy5idLs11SDTGoAXCWCzMdP1nAUolqlJKaEbs+e70bnFqkS7gL4YnWGf5BFXPNV3Y0wS4ZdMggWuJ1C4vf5x2w64fm28oAqQwW1oDLYSDsBLfoOkYS8JoLTYF+7PABGkNBI6kixB3t98N6vEoQjSIAAJggaWkiO6sANMdYxy0hTJQB3cvEwmEyjMUUVLseG4dPWI+N8VanTRtDQ1UAi26yGG+xvB9ca4lxkhsuqKfzqgFxEDYhtyDJBj+k41nK/nVsuCpIJLXWNUiNieUgwb7EYXeKeKsHpqihCtQvqkCXNjqB7iCRvJib4hJkXrou7+XCG5aEkpS1a+7RvxPlMxVojQwVQupgzBSv5oCgHYsYB6WX1xLwnP1NQSovxAB2BkNPLeNgTa47YjzGaqZipTptCoDraBqViVFiDELvHqx7YPyHBWp1zW8wssOFptfdRAsbCbRvYYZACbOywBixHH3hW+kTVIJrdw3Zj1f1hjSJdCDCMVg78oKkD6gRsftjTU9KHTEnTbYDYT7df8A6+uPNOrUVnQio/PCMYvsQDcBRyzO3NgTJVPMyasJd/LcDaVIPX1EL6wTivmyriyAaAga4Uid045ONeUZmqYpkFn5ndVPToS9r9vYCBhNl81/xflhwxKM5K7KLW27HphrxXIK9MIRpqu6KCCOV1N49ANTH/uMJ+H8EWjmeV3dmpOSxE6YIC9IvBMdoxcbNmgG7eNRg27drGE7YgKSlYFQfr6iP+GOVqUctUWtTqU4fWA9gQRYr2IMg99QxZMxWhWNMSWUkkSbKBpIveJPr3FsCcB8RmrTK14WqIEnlDybQD8xi4GN1eKVA7hUNgplhpEkxAJFy1v1wDaMhQtJVvrw1gYnYLy5YphFf8e1KaZpKNU1WptmA5pgDS2xP/NuBHvjn3iHKrUzrrl1La25UVYgkCVAHYzjov8AESi70abUlBeqqr0tpN9JOx2vvbAHCuImmEqV9AzAUU/MK30dmtFoF/XGmkT3lheQf6imnTkoV2aiK/ZgnwbxOtl6WjMgqqxKxzELMe3X9PbCT+LBrPXWqG1ZR1XyilkkC4j+aZucWXL03rVwrqrB1LEggCoF+VSBYX+2H3HsmtTLNSZdYKQLBmgXOm3xaZv3AGEV7WMiYJagCCfAcNfRbHZ+0vJBo9Nbo+edeNrWI2ti0+LvAz5Ry6S+VLAJWsZDCV1QbHfpeDir1Ejb798XsuYmYkLSXBgKkKQaw94b47zlEALXYqCOR+dbRFmnt0xa+DfxTTRUStRFNqsnzaI+Fm3YoSPcwbxtjmeN6sLrsUhZe6x3ih8sesSE9bMS8dmp55K6qyVlrfl6akSALRzAw4XrfrquceMl4tpjODLgqabaKYLHfQsDV6EzvG52nHJMln6lJw9NyrDqD9we4PY74MzvE9bJURfLqKJZgbFgxKsB8toEdxhafs1E013ee+C2W1GQlSQAX1o/EdwpcQpogIA0oNNIwXAKyELGCI2kWPcYVUcuc0KgjUWYAVWuF5yRzCB8xDN2EAdMe+C51KwpGuEbXRD6zTAE2DlzHQkc2wJOLBkaKZenpUmAxIm+mWtA6ATe+KNXZ2cBznhv3+n48NyrSucypaWLjpnCzgmY1VzSNB6ZSld2GkyrAVFuYdJIA3gg9xiwvlyI7aoHef8AF5++IBmQX1MQbwZ6gx19SP8AxbAmWzxc6JYsrFGcgCSjAMwGxB6x/fCi7aFyTLCPP116QTsFGZ2ilViPK55zUqqEad1JsNSAKwvaTAMf9jhb4b4sPw9ZkRppk1DdYOrmgbW5feMNDkVkSSGcc2k3nRoIEdNj3k23xX8jqoo+X0magjSqtqglV1kHYehiWMYHLlCYlQSH/nf18osSuUlJvFsPLHnBeRp+ZSRldGfzCTViHsQrQTeQCDHqO+FeZDpXFEsGdgzhg0RDNOvbSx3ja/0wPxNatCtTNOUmWmCArkQQ0zzMBMdAcAcR4nJYa2ckKstFgEAIEdjIHtiyTLWVO9G3VGUV20ZtnVIUoqflvqQKUw07PYcpRNdQRVSG3DsrabxA/cHDDNEm4XWZ0ySSSoHIWIMjvOKhwbhjVJhNQA+OwAMWuf2vi05XghUancLF2i0AfzHb3OCrsvaENGfsNvXKSbqcc/qnHQgzi6q+UUzGlxpPYnb/AKhioeIOIZZlqawWcQJFgpxvwdWOY4NnKMkvSBdSbnlhx/fFX4xnFq5akAoBYjU3c/7P6YdQDfMv/o9Mxr4jloQ91RzHmPqLX4b4fXWKoZXoMLgMNSEbFQfmHXuJ9MXyqi1QIMQSykXklCAR9SDB3iDjmGV40ciyhpCMbjtIMHfpH2nHQOH5zUqxpUnrMgtG9p33A/lGKzaci8kTU4w/smYS6BuePNHg6Nl6NF0DGipV1IlH1FdV9wyhpDC8jtjk/ivgNTLOtOs5NIKxy5FwV1m0TIuDM+nfHSaPFnXONl2hdTWZdUi3J2DEiEn0A6DCinwrza1WnXC1FcTpPxlWujUjB0dJO0WMxg+zLWqzqUJx7pD+OcX0+yqmpJJqzjiCfnCOUZvKPTYq6lWG4IgjrtiGMXHxF4O8vzaiVNaJVFKnaTULFrcp3Gk3i/6Yq1TLkNBBBBiDv9R3xrZMrtxelVEZyaky1XTA674PqoopLBpliSTGrUoA2M2gz0vbAipfBWazrOEU6YprpXSiqYn5iBLH1MnHDLKQ5EcSoMY6X4Uzgp5SjTZg1QiUOtQVUlh5ZBIKi5bsS3cYdUsxpPLJgxBaCVgAwIvAN1tv16DZ/iTtl1R1UeVTVIABAYLpO/ymNovJxWs2lfcyVUagQZgA6d/fve4vtjHTJYnrKnxOm8Y1OzZF6SLwu+/7FiTO/hmSizsabsxM7pzQmwkyAp+v0wXxDiBUUqii0tJO2xFQGBqEyAPUYX8Or0qtIOx1lNTcwup0c0kASJAcSbD2v4zfFzVyzKguyy/QHSVZoncEyAB74WMp1ju1evV4bLA3iOZyq8N8xI/MarpCGkRsQAKgDCexEaT2OCmzwsoLmoQSGEFoLa2uRBnSqjpBwtzWTU5fy2Y9FBES50jQl/iBeDqjYADfC4cObKs1VaxC+Y6qm5ZVG7GInYaYGPSUJUQLzF6a8YQtNwSVLNSBhrz/ACBc1XzVS2Y1adiNIHsbC5H+74B/9NNO7LKdHAkfXt9cCcT/AIj5gSKdQCP6Ft7Wwmo+Mc09VC9Zzfa0fURB+uNGiSr+gBrpGFVZjMBUSYvmX4zSykNUeFO6rct7D9PrgbIeJX4hVaV0ZemQfL/nPTWeoG8bbb4Sfi8rnpSoq0MwpIEWp1b2g/8Axt/0n0w48LrSyxNJ5p6mks/SRA26drHBVKALkViDdijs8z4NE38L8qaOaq0mUinXQgBgdr/urHFKPD2Bq0WkGnUhT6hiD+2H/gvP10ziebuGE6twNremL1/7OQZuvXY2aoWRbaQCBc97zhG8UTlZuAeoiympPZMC9cYpf/t6pmqiGopFJDLnYsPT/OLuKZPPTDE01Ip0wYUHTElfmI6D/OC3rICd3joBb7m32wPS4m4blRQPqSccKSpFw4QvKUZRBBgIcWoKabVAwcJp1aXBB1GFBjSSAY77HBA4hkCgDNBghS4qDTcnlOg6fWN79zgTi9R3YuihW+bSTzxMHe7LeD74M4NxR4EsZAuJkERsb/piUmVLSxuhxwH5DKtozVKukltaaKb4pyxopSrZSovkJV8w6Kiu6VoUCSFBBZUkAiAS4viv+L8tVaquZq1KVQ5pfNmkRA6EFYGlgbHue+OoeJ+CUMzSCvVFAMyw6oCS41BVYCJEtPcQY645zlOI0UWvlK1FCXZaaZhyQcvpaC1gZWZYgXP2xqtnzgU0FRlR21lHlG8x0NfMVZEmPXDnxLkswpVK9NlbL01X4dMI0ldXUmSRPphnXfhuXrVFp+dml0L5dYN5JpuNWpguk6wTpImIiLzOHHEx5lbMrqDtr0apJ5kF1BYA/MSZ3YHpGJbQni6lg3PPXLHzDMmmQkqxwGvaCuOI1OWWCqPOjSRp1KOYbGJAEHbl2wpTjOvkqgaSbsqjUB1PqbD7DDzhmeWvRhpLAaahO5mYI7j5veesYVZvw6VV2Vw+logWlbQ1zvJiPftjJLkJC2Axw4aManY+0JcyRdnr7yc+eFd+/wDYnzvDlp0WMy3lhbH4iHEswkyNBBF42OC/D1dGXUCPMAdCAtoYC0CZ2a9rn1wqTg1UlVFwWIViRpJExAPT4oO2NtwWovmaQCdSqSBckhzY+6MCD2woqUFIKSquPT4i3WtBaWVhy/43TxibM8SZ6pWmwRKdUBEcm9yoJt8KxcSI1Wwq4/nMzVeCq+WoKquo/Nza5J9hPYDDrP06aAVQjFmUa2cA85HOEECWuY7epwVR4VTqFCecAAcx+0j2gfTHQpEkgtlrWMUFv2ijsrkgstJAIbmDzG/nHO24VSpiatQsSLLT3J9z/j2nEbeHcwiLVejUWmWADMIBJ2icdP4n4hyeUHMBUdfkRRY/1MRb6YpOc8evmK2qspNMfAisRo9rHUfU74t5MyatN5vP0w94zqTMCScddIUnhFYVGKU2YAmDBg4u7cXDIlP8O/lUqarDkCoW+YqwnSAdgbHqMEUuPUTNNWfWttDEybWv1j0xH+H6mL2AjftbvgK5i1DD1hCbPUWFMIsnB/C9LL1KleoSz6zoHUDcCO8d/TDXiDa/LYk6SoOmYuLGe+wxmbrU6Z1u82uf2xDW43OXSpQp6/zfLgkiJvJMbDAzQpJ5eUWhre4h/nwrHh6Ridh1J2GAHzt+RSbxJB7bYlzObatp1wBuANiZM++PGZyi1KZV7TEn+W5g/qRHUGMHutUwkov/ADGqOYndZO1rRH+g/XFc4vxzM06oCU6JA6KZDe5sZxPUFSjKrUYqxIWJ39bagSL2tbCbL+G3asaqVQwmD5hIH/6AiNzcCwOPGW/eHv8AWt0Licf5NDyxi3cA4s2aqqlSmiGl+YBqLQRyztaJ/fGvF3BqWazeUyxXmIqVX8sKHFMLOmYiXcNBaYJPfCnhXCq9CsXZGLGRrQyp+o26bjBuQWocy1atTkmmKbM8gsgiFEbHbmF98ElvJN8GvCHJM4pFRU0whhT/AIfZKnSqeXTZi4BVqkOaZFgFsOpuCJ9owpznC21GlVXRVk6czSUmnWI3aooErU6kx998H51WprqpVKppklnGsljsL3mV69xiGpVf5B6nUTJtIIIO2AzZ6lpL15k+VDE1qBF1QpCoZRqGYUypFQCYIIViOZTGxDWA7EHD6pk9KBpLJUrIRbYCSw03+YScLUrU6lBalTVTJZltFVRABBaYa9/aMe3461Bky7prcKXpkPoXQQTJMazPTYwd8dllZLEa9oFZwlCiXoxzwpDDyS4ZmBXpqcctNIBDGOsTaOoAGB62a03I5HIOkjmbQNILGY6k2EyW9MQZjxAKiIarpSWeVN1G8aU3drDmNhODeE8LrZwNr3W/bTawI+1scXLBQWZ9N+eMF7ZgESiSS9cuLe54c43m6D1shVouIrZR/MQRAKPcqPa4+04XcUq/h6KFW5nQECRKzZgY7G32w2Gbel+HzDzKH8LmVNxDRDR0nlM+uKvxHJFfPomAaFSVtuhEW/T74XmywtIK8jXXhB7UijpFW+/mOecRrFqjyT8WB6KEmBvhseBVKruVj4rScHcK8JVCZZio/p3PtbFsFpCQ0A/0S0JZ4izvCajZle7BSxHy9z+5GLRl+IOrQYYCPQ/f69umJ04b8MggbGP0k/79ME0eH9YBM/7GF7qiAFZRUrmLmMAKAQ1q5eQSx1Mbe3t+mN03IXy5OksGI25vXvG0d8ZjMcIFNYQ8okJbj64+kGEaF1udK9LST1Olf74WVOIvUqsbCmDATck9ye/7YzGY6K1juYT1gyjndckGCNhsfphdWhDVYiCBrHl2Jpkw+pTysyNpJ2kMTeMZjMQVR48aiu6GOSzNQ01YtScESNLBPYc0Df1xvzlJ06tLE7PA3Ije0R1B3I74zGYG/ebgYmUXUpO8jzEe6ldad2jS0Bh21HlJ6gbXPfA1Gn5baDePhM/EhJIn1X4T9MaxmBgPMHH7iCVXgRuaF+laFKor0y5qVCKYUXbcA7zuxjuRj1xvLp/w7Oq+dpWjr8wECFZWgCNQtJYggaYnGYzDchDsHw+o4lIIWP8Ak+jxXfEfAKlahSzdJpC1Tl9GxTSQEafUzPYxjxS4lnjmWzGU1oICzMLUgRJDWM77dcZjMeUsvrP8jqZypV1KdYx0jI8QXO5eomZppQq1UCs2tdNSBAIPcdt9ukYrb03q/h6gVqk6srmNCliCJCtyjbrO218ZjMBSkTHB3RZpWVy0qMI/CnAqq1qhqalpoxBcqYJBiF6Fuv74tyZOZbodhPTcSep3+5xvGYK7AnWUILlALIiHNVKVEanfSCwAi5vHXbthX4j8QVcq5QKqgCzrzs0+pFj6RjMZiBLgPvgKqFhw9o//2Q=="/>
          <p:cNvSpPr>
            <a:spLocks noChangeAspect="1" noChangeArrowheads="1"/>
          </p:cNvSpPr>
          <p:nvPr/>
        </p:nvSpPr>
        <p:spPr bwMode="auto">
          <a:xfrm>
            <a:off x="120650" y="-558800"/>
            <a:ext cx="1524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data:image/jpg;base64,/9j/4AAQSkZJRgABAQAAAQABAAD/2wCEAAkGBhQSERUUExQWFRUWGCEaGRcYGRsbHxkeIBodHxkhHB8hHCYhIBwkIiAcIC8hJScpLCwtGx4zNTAqNSYrLCkBCQoKDgwOGQ8PGi0kHiQqKjAyLzUsKS81KS0wMDIvLDQpLDAsKiwsLSwxLSw0KTUvLC8qNCwwKjQqKiwpKi01Kf/AABEIAHgAoAMBIgACEQEDEQH/xAAcAAACAgMBAQAAAAAAAAAAAAAEBQMGAAEHAgj/xAA8EAACAQIEBAQEBAYABQUAAAABAhEDIQAEEjEFIkFRBhNhcTJCgZEUI6GxB1JiwdHwJHKi4fEVFkOCkv/EABoBAAIDAQEAAAAAAAAAAAAAAAMEAgUGAQD/xAAvEQABAgMFBQkBAQEAAAAAAAABAhEAAyEEEjFB8AVRYXGBEyKRobHB0eHxMhRi/9oADAMBAAIRAxEAPwBjX8cUg+mmlSr6qIH0mMFvTasB5qBRuBOo4YpklBnSB9MS+UMUYKoXuk4xVK/glXrrXFR0qDqP9/viy8WyPmvRzNNgmYosNxIZPmB+hN/fBC04xgzi02EyT/Kq6j9v84ZlqUmjwRPdpCHxD4Kp1s9+McxpKuABAJUWJve8H6Yi4Yyq9YtTWoaxBYuJsuyiRGn+84sOcWq6j8llXeJT/P6YUZtWDANTBn+sb3jbbHlTFBbjduiS1qDNz5xrPcUqU3lRKbMoEAHflPbpHpiHiub85EZQdJJVr3kCQD+uNU+INMGmLTMN23sRj1SVKgHlWkyQdiQLfX1wnNUZiFJGJ6aEBUoqJibhvEMvWpPlqg0sBAfozbzPQgxHtganTKko1mUxPbsf7/bFe4mdNarTS4pmCdiTEnD6nn/xGWWugmpSISoNpHRv99e2JyVrHcWMKR292gZqjzGcL04YGr1aTLGormKfbXTMOB6lI+2IuM8RRA66r6pgb4K4lnKiNRqimfy3DGDMrcMPsTiDPeDjWzlTm00iQ4fqVIBGnv79MHarayiE0qUgFGIp008J/wD1jm5JII2OA38E1atSnmalF2oGoNZEQVDAEbyJ2269MWXi+by+VJo0kAIHM5GpiewMH6kRgam2tUdGIXWLSbEn+X64ZM1u8RhAZbpUyi54QJwysHJ8oCkgdvy+gXUYG52/ucSZPgfNAnuSdvpg38NQqZYii+lqZukASwMOQQJYmOpthJnfG3lny6YAtub7f+cD/hRYver8wSei8Rfwi4eYtOmSxEAbd/YYQ8Gy+YzFUunJRVxaYJgiRPpuR2jFYyPEszna2mipchZN4FgSb7dLDrjqXC6fl0KaQEcWYSDDQC0nvsfrHTFTtC1LsoAS149WHEcYfsdm7VTqFB5wLk/DwSv5z6GvqReblMyCbC42i+5w1zecAOprCYgCL2EW+gHvjwYLzIEKVI/qLLE/QH74BzGapumuQ+loEGQWWDNtwu59JxnVTps+izR8OMX8izpQaDRifLcaDjYr2J64MGb2vH+9MfPFLxHmBpHmtC7X/wBnHVvCNLMZrJLUqVUW5AY28sfKzAnmXcQNpGN0bORyjMJQuLstVo3xunb6/c4oHBuL1q9EVKetR8JJErN4jYn2E4bcC4Hma58yvXqpRv8AlqdLPfvHKtt9z6YEuWpJ/YEmY5ZjFwy2dghCPiMDa2E/FTUioKaM7CqgCgXKgAsZ7YY0shTpryqFA63J77mSfvjb1dEDoYv39vYxhS0WtNnT3qkZc4sJMpU2mW+KnnuC5o5pXS1NX1FSY7apHWQSN+hxY8lkAhRAsKJ+0b4H4pWZVAUSwYNE7hTqYD1sYB6Yj4vxJ6TU0p71G0r0v069+/tipkbTXeF5ILvm1OOMPHZiVkFJYnXSKtxTw7mambqvTjQXnUTANvufthtwXK1cq5NVPynGmppMiD1t23w6SuUDmpAXWdMSeWBP0nB1OnqBPQCSD1ET7dQPrizE9DOCG372ir/yGXNITUj3iqcdyJ1CgSVh7MDum4g+1sG8T4gcrlalRd1XSk3gk6V+i7/TDsUFMEoDpBpS1zDQYH239cCZqvT0BHQPTYhSCNwGG5Gw1aRNt/XCp2pLJAY+EMjZ6yqhjlil2DFpa1yfW/3PfF2WpSRMtTp5er5lFkqVKjaYB3aCPjBOw2GB+J+ECEqPrVAXqHQNgoICBdjJJ2Ntu2PHAeEZtWQMFTLqXlb+Yt4BNrgkSLxAxaSLfLILqyp66y8YVs9hXLWq8HfPrAnEfENCpQrUlJoVWYtGj4us6jcCdwO2Ob0MxqqDVEAEftjvef4fSqgJURGAZWMqGJAM3JvJgyd7DfCnOeGstm6a0ip00yqBliYpj4SSPh0z9WBworbchav5LZnWMOr2epYJJ8orH8N+IBXZFVvLqLJYbawZWfoSLYu9bOJUDIRILBWEGJPQ7RMW+nfA2T4UmWKBSAokBQLgCAJ6XM/b1xrP5PzHRNaxOt0M87BYF5iBivtlmE9YnSnIId+Xv7iG7ARLTcmliCw9fyION5lV1Aam1r5UIfn0nQ0d5sT6jCXhPguvqSox8nSx76gR8NuxNj6TvhrR4d59VqisBSkINBUiVQgOtiDDWkXxYS5CkgM5AAi0k7HeBfeThDt1SQJctnOL+HKLczjLTcQccY4J4U8P/i8ylK8TLf8AKN/8fXFvzGYp1+KpSNTyssh0aVJUHQJG1omB9MT8N4WclkuIZpWAqhzTUbFV1RI9ZMx/SuKZ4U8UVMpmUqrpMSCWGqAwgkeoxuQgTCFn+WjHlJauhHcKOVRVVEHLp1UrEAibxMQf33wV+JqaQQvLA6WG0X+owJQ4i9ULUJnyqcjcktuGttMxP6b4HbO1AKmiqKqoJ1qo0BSdQJYnl2IIM3FseTZwou9PyJJQF1BpDQVSUOob2FiI+mBMyfNSBYnmViJjcaokGJO/bAWZ4lRZgfxtKmhPOgqITEDrJAM9OmCKMupXKNSbTcHzAwEX0sASSGP27jGP2jLP+gkkU6ANxz84urECmWAQx44QN4l4saShgAxSqpAM9mP2PMhvOxxqpUSpRWvN9OumdwroS3pMwFMi8WxBx3h1cLFJTUp1ANQYAOhuBIkTaL72F+6/IZVqy5idLs11SDTGoAXCWCzMdP1nAUolqlJKaEbs+e70bnFqkS7gL4YnWGf5BFXPNV3Y0wS4ZdMggWuJ1C4vf5x2w64fm28oAqQwW1oDLYSDsBLfoOkYS8JoLTYF+7PABGkNBI6kixB3t98N6vEoQjSIAAJggaWkiO6sANMdYxy0hTJQB3cvEwmEyjMUUVLseG4dPWI+N8VanTRtDQ1UAi26yGG+xvB9ca4lxkhsuqKfzqgFxEDYhtyDJBj+k41nK/nVsuCpIJLXWNUiNieUgwb7EYXeKeKsHpqihCtQvqkCXNjqB7iCRvJib4hJkXrou7+XCG5aEkpS1a+7RvxPlMxVojQwVQupgzBSv5oCgHYsYB6WX1xLwnP1NQSovxAB2BkNPLeNgTa47YjzGaqZipTptCoDraBqViVFiDELvHqx7YPyHBWp1zW8wssOFptfdRAsbCbRvYYZACbOywBixHH3hW+kTVIJrdw3Zj1f1hjSJdCDCMVg78oKkD6gRsftjTU9KHTEnTbYDYT7df8A6+uPNOrUVnQio/PCMYvsQDcBRyzO3NgTJVPMyasJd/LcDaVIPX1EL6wTivmyriyAaAga4Uid045ONeUZmqYpkFn5ndVPToS9r9vYCBhNl81/xflhwxKM5K7KLW27HphrxXIK9MIRpqu6KCCOV1N49ANTH/uMJ+H8EWjmeV3dmpOSxE6YIC9IvBMdoxcbNmgG7eNRg27drGE7YgKSlYFQfr6iP+GOVqUctUWtTqU4fWA9gQRYr2IMg99QxZMxWhWNMSWUkkSbKBpIveJPr3FsCcB8RmrTK14WqIEnlDybQD8xi4GN1eKVA7hUNgplhpEkxAJFy1v1wDaMhQtJVvrw1gYnYLy5YphFf8e1KaZpKNU1WptmA5pgDS2xP/NuBHvjn3iHKrUzrrl1La25UVYgkCVAHYzjov8AESi70abUlBeqqr0tpN9JOx2vvbAHCuImmEqV9AzAUU/MK30dmtFoF/XGmkT3lheQf6imnTkoV2aiK/ZgnwbxOtl6WjMgqqxKxzELMe3X9PbCT+LBrPXWqG1ZR1XyilkkC4j+aZucWXL03rVwrqrB1LEggCoF+VSBYX+2H3HsmtTLNSZdYKQLBmgXOm3xaZv3AGEV7WMiYJagCCfAcNfRbHZ+0vJBo9Nbo+edeNrWI2ti0+LvAz5Ry6S+VLAJWsZDCV1QbHfpeDir1Ejb798XsuYmYkLSXBgKkKQaw94b47zlEALXYqCOR+dbRFmnt0xa+DfxTTRUStRFNqsnzaI+Fm3YoSPcwbxtjmeN6sLrsUhZe6x3ih8sesSE9bMS8dmp55K6qyVlrfl6akSALRzAw4XrfrquceMl4tpjODLgqabaKYLHfQsDV6EzvG52nHJMln6lJw9NyrDqD9we4PY74MzvE9bJURfLqKJZgbFgxKsB8toEdxhafs1E013ee+C2W1GQlSQAX1o/EdwpcQpogIA0oNNIwXAKyELGCI2kWPcYVUcuc0KgjUWYAVWuF5yRzCB8xDN2EAdMe+C51KwpGuEbXRD6zTAE2DlzHQkc2wJOLBkaKZenpUmAxIm+mWtA6ATe+KNXZ2cBznhv3+n48NyrSucypaWLjpnCzgmY1VzSNB6ZSld2GkyrAVFuYdJIA3gg9xiwvlyI7aoHef8AF5++IBmQX1MQbwZ6gx19SP8AxbAmWzxc6JYsrFGcgCSjAMwGxB6x/fCi7aFyTLCPP116QTsFGZ2ilViPK55zUqqEad1JsNSAKwvaTAMf9jhb4b4sPw9ZkRppk1DdYOrmgbW5feMNDkVkSSGcc2k3nRoIEdNj3k23xX8jqoo+X0magjSqtqglV1kHYehiWMYHLlCYlQSH/nf18osSuUlJvFsPLHnBeRp+ZSRldGfzCTViHsQrQTeQCDHqO+FeZDpXFEsGdgzhg0RDNOvbSx3ja/0wPxNatCtTNOUmWmCArkQQ0zzMBMdAcAcR4nJYa2ckKstFgEAIEdjIHtiyTLWVO9G3VGUV20ZtnVIUoqflvqQKUw07PYcpRNdQRVSG3DsrabxA/cHDDNEm4XWZ0ySSSoHIWIMjvOKhwbhjVJhNQA+OwAMWuf2vi05XghUancLF2i0AfzHb3OCrsvaENGfsNvXKSbqcc/qnHQgzi6q+UUzGlxpPYnb/AKhioeIOIZZlqawWcQJFgpxvwdWOY4NnKMkvSBdSbnlhx/fFX4xnFq5akAoBYjU3c/7P6YdQDfMv/o9Mxr4jloQ91RzHmPqLX4b4fXWKoZXoMLgMNSEbFQfmHXuJ9MXyqi1QIMQSykXklCAR9SDB3iDjmGV40ciyhpCMbjtIMHfpH2nHQOH5zUqxpUnrMgtG9p33A/lGKzaci8kTU4w/smYS6BuePNHg6Nl6NF0DGipV1IlH1FdV9wyhpDC8jtjk/ivgNTLOtOs5NIKxy5FwV1m0TIuDM+nfHSaPFnXONl2hdTWZdUi3J2DEiEn0A6DCinwrza1WnXC1FcTpPxlWujUjB0dJO0WMxg+zLWqzqUJx7pD+OcX0+yqmpJJqzjiCfnCOUZvKPTYq6lWG4IgjrtiGMXHxF4O8vzaiVNaJVFKnaTULFrcp3Gk3i/6Yq1TLkNBBBBiDv9R3xrZMrtxelVEZyaky1XTA674PqoopLBpliSTGrUoA2M2gz0vbAipfBWazrOEU6YprpXSiqYn5iBLH1MnHDLKQ5EcSoMY6X4Uzgp5SjTZg1QiUOtQVUlh5ZBIKi5bsS3cYdUsxpPLJgxBaCVgAwIvAN1tv16DZ/iTtl1R1UeVTVIABAYLpO/ymNovJxWs2lfcyVUagQZgA6d/fve4vtjHTJYnrKnxOm8Y1OzZF6SLwu+/7FiTO/hmSizsabsxM7pzQmwkyAp+v0wXxDiBUUqii0tJO2xFQGBqEyAPUYX8Or0qtIOx1lNTcwup0c0kASJAcSbD2v4zfFzVyzKguyy/QHSVZoncEyAB74WMp1ju1evV4bLA3iOZyq8N8xI/MarpCGkRsQAKgDCexEaT2OCmzwsoLmoQSGEFoLa2uRBnSqjpBwtzWTU5fy2Y9FBES50jQl/iBeDqjYADfC4cObKs1VaxC+Y6qm5ZVG7GInYaYGPSUJUQLzF6a8YQtNwSVLNSBhrz/ACBc1XzVS2Y1adiNIHsbC5H+74B/9NNO7LKdHAkfXt9cCcT/AIj5gSKdQCP6Ft7Wwmo+Mc09VC9Zzfa0fURB+uNGiSr+gBrpGFVZjMBUSYvmX4zSykNUeFO6rct7D9PrgbIeJX4hVaV0ZemQfL/nPTWeoG8bbb4Sfi8rnpSoq0MwpIEWp1b2g/8Axt/0n0w48LrSyxNJ5p6mks/SRA26drHBVKALkViDdijs8z4NE38L8qaOaq0mUinXQgBgdr/urHFKPD2Bq0WkGnUhT6hiD+2H/gvP10ziebuGE6twNremL1/7OQZuvXY2aoWRbaQCBc97zhG8UTlZuAeoiympPZMC9cYpf/t6pmqiGopFJDLnYsPT/OLuKZPPTDE01Ip0wYUHTElfmI6D/OC3rICd3joBb7m32wPS4m4blRQPqSccKSpFw4QvKUZRBBgIcWoKabVAwcJp1aXBB1GFBjSSAY77HBA4hkCgDNBghS4qDTcnlOg6fWN79zgTi9R3YuihW+bSTzxMHe7LeD74M4NxR4EsZAuJkERsb/piUmVLSxuhxwH5DKtozVKukltaaKb4pyxopSrZSovkJV8w6Kiu6VoUCSFBBZUkAiAS4viv+L8tVaquZq1KVQ5pfNmkRA6EFYGlgbHue+OoeJ+CUMzSCvVFAMyw6oCS41BVYCJEtPcQY645zlOI0UWvlK1FCXZaaZhyQcvpaC1gZWZYgXP2xqtnzgU0FRlR21lHlG8x0NfMVZEmPXDnxLkswpVK9NlbL01X4dMI0ldXUmSRPphnXfhuXrVFp+dml0L5dYN5JpuNWpguk6wTpImIiLzOHHEx5lbMrqDtr0apJ5kF1BYA/MSZ3YHpGJbQni6lg3PPXLHzDMmmQkqxwGvaCuOI1OWWCqPOjSRp1KOYbGJAEHbl2wpTjOvkqgaSbsqjUB1PqbD7DDzhmeWvRhpLAaahO5mYI7j5veesYVZvw6VV2Vw+logWlbQ1zvJiPftjJLkJC2Axw4aManY+0JcyRdnr7yc+eFd+/wDYnzvDlp0WMy3lhbH4iHEswkyNBBF42OC/D1dGXUCPMAdCAtoYC0CZ2a9rn1wqTg1UlVFwWIViRpJExAPT4oO2NtwWovmaQCdSqSBckhzY+6MCD2woqUFIKSquPT4i3WtBaWVhy/43TxibM8SZ6pWmwRKdUBEcm9yoJt8KxcSI1Wwq4/nMzVeCq+WoKquo/Nza5J9hPYDDrP06aAVQjFmUa2cA85HOEECWuY7epwVR4VTqFCecAAcx+0j2gfTHQpEkgtlrWMUFv2ijsrkgstJAIbmDzG/nHO24VSpiatQsSLLT3J9z/j2nEbeHcwiLVejUWmWADMIBJ2icdP4n4hyeUHMBUdfkRRY/1MRb6YpOc8evmK2qspNMfAisRo9rHUfU74t5MyatN5vP0w94zqTMCScddIUnhFYVGKU2YAmDBg4u7cXDIlP8O/lUqarDkCoW+YqwnSAdgbHqMEUuPUTNNWfWttDEybWv1j0xH+H6mL2AjftbvgK5i1DD1hCbPUWFMIsnB/C9LL1KleoSz6zoHUDcCO8d/TDXiDa/LYk6SoOmYuLGe+wxmbrU6Z1u82uf2xDW43OXSpQp6/zfLgkiJvJMbDAzQpJ5eUWhre4h/nwrHh6Ridh1J2GAHzt+RSbxJB7bYlzObatp1wBuANiZM++PGZyi1KZV7TEn+W5g/qRHUGMHutUwkov/ADGqOYndZO1rRH+g/XFc4vxzM06oCU6JA6KZDe5sZxPUFSjKrUYqxIWJ39bagSL2tbCbL+G3asaqVQwmD5hIH/6AiNzcCwOPGW/eHv8AWt0Licf5NDyxi3cA4s2aqqlSmiGl+YBqLQRyztaJ/fGvF3BqWazeUyxXmIqVX8sKHFMLOmYiXcNBaYJPfCnhXCq9CsXZGLGRrQyp+o26bjBuQWocy1atTkmmKbM8gsgiFEbHbmF98ElvJN8GvCHJM4pFRU0whhT/AIfZKnSqeXTZi4BVqkOaZFgFsOpuCJ9owpznC21GlVXRVk6czSUmnWI3aooErU6kx998H51WprqpVKppklnGsljsL3mV69xiGpVf5B6nUTJtIIIO2AzZ6lpL15k+VDE1qBF1QpCoZRqGYUypFQCYIIViOZTGxDWA7EHD6pk9KBpLJUrIRbYCSw03+YScLUrU6lBalTVTJZltFVRABBaYa9/aMe3461Bky7prcKXpkPoXQQTJMazPTYwd8dllZLEa9oFZwlCiXoxzwpDDyS4ZmBXpqcctNIBDGOsTaOoAGB62a03I5HIOkjmbQNILGY6k2EyW9MQZjxAKiIarpSWeVN1G8aU3drDmNhODeE8LrZwNr3W/bTawI+1scXLBQWZ9N+eMF7ZgESiSS9cuLe54c43m6D1shVouIrZR/MQRAKPcqPa4+04XcUq/h6KFW5nQECRKzZgY7G32w2Gbel+HzDzKH8LmVNxDRDR0nlM+uKvxHJFfPomAaFSVtuhEW/T74XmywtIK8jXXhB7UijpFW+/mOecRrFqjyT8WB6KEmBvhseBVKruVj4rScHcK8JVCZZio/p3PtbFsFpCQ0A/0S0JZ4izvCajZle7BSxHy9z+5GLRl+IOrQYYCPQ/f69umJ04b8MggbGP0k/79ME0eH9YBM/7GF7qiAFZRUrmLmMAKAQ1q5eQSx1Mbe3t+mN03IXy5OksGI25vXvG0d8ZjMcIFNYQ8okJbj64+kGEaF1udK9LST1Olf74WVOIvUqsbCmDATck9ye/7YzGY6K1juYT1gyjndckGCNhsfphdWhDVYiCBrHl2Jpkw+pTysyNpJ2kMTeMZjMQVR48aiu6GOSzNQ01YtScESNLBPYc0Df1xvzlJ06tLE7PA3Ije0R1B3I74zGYG/ebgYmUXUpO8jzEe6ldad2jS0Bh21HlJ6gbXPfA1Gn5baDePhM/EhJIn1X4T9MaxmBgPMHH7iCVXgRuaF+laFKor0y5qVCKYUXbcA7zuxjuRj1xvLp/w7Oq+dpWjr8wECFZWgCNQtJYggaYnGYzDchDsHw+o4lIIWP8Ak+jxXfEfAKlahSzdJpC1Tl9GxTSQEafUzPYxjxS4lnjmWzGU1oICzMLUgRJDWM77dcZjMeUsvrP8jqZypV1KdYx0jI8QXO5eomZppQq1UCs2tdNSBAIPcdt9ukYrb03q/h6gVqk6srmNCliCJCtyjbrO218ZjMBSkTHB3RZpWVy0qMI/CnAqq1qhqalpoxBcqYJBiF6Fuv74tyZOZbodhPTcSep3+5xvGYK7AnWUILlALIiHNVKVEanfSCwAi5vHXbthX4j8QVcq5QKqgCzrzs0+pFj6RjMZiBLgPvgKqFhw9o//2Q=="/>
          <p:cNvSpPr>
            <a:spLocks noChangeAspect="1" noChangeArrowheads="1"/>
          </p:cNvSpPr>
          <p:nvPr/>
        </p:nvSpPr>
        <p:spPr bwMode="auto">
          <a:xfrm>
            <a:off x="120650" y="-558800"/>
            <a:ext cx="15240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6" descr="http://www.webersarmy.com/symbiosiswebquest/mutualis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2514600" cy="1885950"/>
          </a:xfrm>
          <a:prstGeom prst="rect">
            <a:avLst/>
          </a:prstGeom>
          <a:noFill/>
        </p:spPr>
      </p:pic>
      <p:pic>
        <p:nvPicPr>
          <p:cNvPr id="39944" name="Picture 8" descr="http://t1.gstatic.com/images?q=tbn:ANd9GcQwK3UU7c182I6oVdbmQNIhg86YnKbo3pOeoolIuj_lX3wMIbDmq_ZkrW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200400"/>
            <a:ext cx="2438400" cy="2215763"/>
          </a:xfrm>
          <a:prstGeom prst="rect">
            <a:avLst/>
          </a:prstGeom>
          <a:noFill/>
        </p:spPr>
      </p:pic>
      <p:pic>
        <p:nvPicPr>
          <p:cNvPr id="39946" name="Picture 10" descr="http://www.cbu.edu/~seisen/ExamplesOfParasitism_files/image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14800"/>
            <a:ext cx="2872977" cy="2153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1. Mutualism-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-When </a:t>
            </a:r>
            <a:r>
              <a:rPr lang="en-US" sz="2400" b="1" u="sng" dirty="0" smtClean="0"/>
              <a:t>both</a:t>
            </a:r>
            <a:r>
              <a:rPr lang="en-US" sz="2400" dirty="0" smtClean="0"/>
              <a:t> </a:t>
            </a:r>
            <a:r>
              <a:rPr lang="en-US" sz="2400" dirty="0" err="1" smtClean="0"/>
              <a:t>organsims</a:t>
            </a:r>
            <a:r>
              <a:rPr lang="en-US" sz="2400" dirty="0" smtClean="0"/>
              <a:t> benefit from the relationship.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1905000"/>
            <a:ext cx="8610600" cy="4362517"/>
            <a:chOff x="533400" y="1905000"/>
            <a:chExt cx="8610600" cy="4362517"/>
          </a:xfrm>
        </p:grpSpPr>
        <p:pic>
          <p:nvPicPr>
            <p:cNvPr id="40966" name="Picture 6" descr="http://t0.gstatic.com/images?q=tbn:ANd9GcTnsBa_2K1B-SOR60L7NqbBBwCsJS4ZXWSfF1nSeRtcwVn4zKXJgYL2Au4w8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4114800"/>
              <a:ext cx="3069188" cy="2133600"/>
            </a:xfrm>
            <a:prstGeom prst="rect">
              <a:avLst/>
            </a:prstGeom>
            <a:noFill/>
          </p:spPr>
        </p:pic>
        <p:pic>
          <p:nvPicPr>
            <p:cNvPr id="40968" name="Picture 8" descr="http://www.sunrisesol.com/Lily/bee_and_flower_mutualis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14800" y="2971800"/>
              <a:ext cx="3886200" cy="3295717"/>
            </a:xfrm>
            <a:prstGeom prst="rect">
              <a:avLst/>
            </a:prstGeom>
            <a:noFill/>
          </p:spPr>
        </p:pic>
        <p:pic>
          <p:nvPicPr>
            <p:cNvPr id="40970" name="Picture 10" descr="http://www.eoearth.org/images/154083/mutualis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1905000"/>
              <a:ext cx="3048000" cy="2091229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4267200" y="2286000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-examples: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Commensalism-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44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-When </a:t>
            </a:r>
            <a:r>
              <a:rPr lang="en-US" sz="2400" b="1" u="sng" dirty="0" smtClean="0"/>
              <a:t>one</a:t>
            </a:r>
            <a:r>
              <a:rPr lang="en-US" sz="2400" dirty="0" smtClean="0"/>
              <a:t> </a:t>
            </a:r>
            <a:r>
              <a:rPr lang="en-US" sz="2400" dirty="0" err="1" smtClean="0"/>
              <a:t>organsim</a:t>
            </a:r>
            <a:r>
              <a:rPr lang="en-US" sz="2400" dirty="0" smtClean="0"/>
              <a:t> benefits and the other is unaffected.</a:t>
            </a:r>
            <a:endParaRPr lang="en-US" sz="2400" dirty="0"/>
          </a:p>
        </p:txBody>
      </p:sp>
      <p:pic>
        <p:nvPicPr>
          <p:cNvPr id="41986" name="Picture 2" descr="http://scienceblogs.com/tetrapodzoology/Anemone_fishes_wikipedia_1-7-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3371530" cy="3657600"/>
          </a:xfrm>
          <a:prstGeom prst="rect">
            <a:avLst/>
          </a:prstGeom>
          <a:noFill/>
        </p:spPr>
      </p:pic>
      <p:pic>
        <p:nvPicPr>
          <p:cNvPr id="41988" name="Picture 4" descr="http://www.biolib.cz/IMG/GAL/288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4439057" cy="28670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67200" y="2286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-examples: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Parisitism</a:t>
            </a:r>
            <a:r>
              <a:rPr lang="en-US" b="1" u="sng" dirty="0" smtClean="0"/>
              <a:t>: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-When </a:t>
            </a:r>
            <a:r>
              <a:rPr lang="en-US" sz="2400" b="1" u="sng" dirty="0" smtClean="0"/>
              <a:t>one</a:t>
            </a:r>
            <a:r>
              <a:rPr lang="en-US" sz="2400" dirty="0" smtClean="0"/>
              <a:t> </a:t>
            </a:r>
            <a:r>
              <a:rPr lang="en-US" sz="2400" dirty="0" err="1" smtClean="0"/>
              <a:t>organsim</a:t>
            </a:r>
            <a:r>
              <a:rPr lang="en-US" sz="2400" dirty="0" smtClean="0"/>
              <a:t> (the parasite) benefits and the other (the host) is harmed, but </a:t>
            </a:r>
            <a:r>
              <a:rPr lang="en-US" sz="2400" b="1" dirty="0" smtClean="0"/>
              <a:t>not killed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DIFFERENT FROM PREDATION!</a:t>
            </a:r>
            <a:endParaRPr lang="en-US" sz="2400" b="1" u="sng" dirty="0"/>
          </a:p>
        </p:txBody>
      </p:sp>
      <p:pic>
        <p:nvPicPr>
          <p:cNvPr id="43010" name="Picture 2" descr="http://www.brynmawrvet.com/blog/wp-content/uploads/2011/04/Dogs-Parasit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4191000" cy="3029744"/>
          </a:xfrm>
          <a:prstGeom prst="rect">
            <a:avLst/>
          </a:prstGeom>
          <a:noFill/>
        </p:spPr>
      </p:pic>
      <p:pic>
        <p:nvPicPr>
          <p:cNvPr id="43012" name="Picture 4" descr="http://creepyanimals.com/wordpress/wp-content/uploads/2010/02/tongue-eating-paras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28800"/>
            <a:ext cx="2895600" cy="2171700"/>
          </a:xfrm>
          <a:prstGeom prst="rect">
            <a:avLst/>
          </a:prstGeom>
          <a:noFill/>
        </p:spPr>
      </p:pic>
      <p:pic>
        <p:nvPicPr>
          <p:cNvPr id="43014" name="Picture 6" descr="http://www.healthinplainenglish.com/health/infectious_diseases/tapeworm/taenia-saginata-tapewor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114800"/>
            <a:ext cx="3048000" cy="2316481"/>
          </a:xfrm>
          <a:prstGeom prst="rect">
            <a:avLst/>
          </a:prstGeom>
          <a:noFill/>
        </p:spPr>
      </p:pic>
      <p:pic>
        <p:nvPicPr>
          <p:cNvPr id="43016" name="Picture 8" descr="http://www.astrographics.com/GalleryPrints/Display/GP21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4495800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niche-</a:t>
            </a:r>
            <a:r>
              <a:rPr lang="en-US" sz="2400" dirty="0" smtClean="0"/>
              <a:t> (pronounced “</a:t>
            </a:r>
            <a:r>
              <a:rPr lang="en-US" sz="2400" dirty="0" err="1" smtClean="0"/>
              <a:t>nitch</a:t>
            </a:r>
            <a:r>
              <a:rPr lang="en-US" sz="2400" dirty="0" smtClean="0"/>
              <a:t>”) the role an organism plays in its community.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1066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r>
              <a:rPr lang="en-US" sz="2400" dirty="0" smtClean="0"/>
              <a:t>producer, herbivore, carnivore, omnivore, predator, prey, parasite, host, etc.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048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Biodiversity-</a:t>
            </a:r>
          </a:p>
          <a:p>
            <a:r>
              <a:rPr lang="en-US" dirty="0" smtClean="0"/>
              <a:t>Variety of organisms in a community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biodiversity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rainforest, coral reef</a:t>
            </a:r>
          </a:p>
          <a:p>
            <a:endParaRPr lang="en-US" dirty="0" smtClean="0"/>
          </a:p>
          <a:p>
            <a:r>
              <a:rPr lang="en-US" dirty="0" smtClean="0"/>
              <a:t>Low biodiversity= </a:t>
            </a:r>
            <a:r>
              <a:rPr lang="en-US" dirty="0" smtClean="0"/>
              <a:t>ice caps, desert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</TotalTime>
  <Words>156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Relationships in a Community</vt:lpstr>
      <vt:lpstr>Predation:</vt:lpstr>
      <vt:lpstr>Symbiosis-</vt:lpstr>
      <vt:lpstr>1. Mutualism-</vt:lpstr>
      <vt:lpstr>Commensalism-</vt:lpstr>
      <vt:lpstr>Parisitism:</vt:lpstr>
      <vt:lpstr>Slide 7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in a Community</dc:title>
  <dc:creator>petereri</dc:creator>
  <cp:lastModifiedBy>petereri</cp:lastModifiedBy>
  <cp:revision>11</cp:revision>
  <dcterms:created xsi:type="dcterms:W3CDTF">2011-09-16T14:58:27Z</dcterms:created>
  <dcterms:modified xsi:type="dcterms:W3CDTF">2011-09-19T21:28:05Z</dcterms:modified>
</cp:coreProperties>
</file>