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5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08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703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81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599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9/18/2015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391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9/18/2015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15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53086D93-FCAC-47E0-A2EE-787E62CA814C}" type="datetimeFigureOut">
              <a:rPr lang="en-US" smtClean="0"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841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17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91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7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6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9/18/2015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3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9/18/2015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7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9/18/2015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7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21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3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6890" y="721553"/>
            <a:ext cx="5917679" cy="821497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Universcale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9289" y="1672229"/>
            <a:ext cx="7277436" cy="34998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“Browse as Guest” and google search “</a:t>
            </a:r>
            <a:r>
              <a:rPr lang="en-US" dirty="0" err="1" smtClean="0">
                <a:solidFill>
                  <a:schemeClr val="bg1"/>
                </a:solidFill>
              </a:rPr>
              <a:t>universcale</a:t>
            </a:r>
            <a:r>
              <a:rPr lang="en-US" dirty="0" smtClean="0">
                <a:solidFill>
                  <a:schemeClr val="bg1"/>
                </a:solidFill>
              </a:rPr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Choose the Nikon site from the top of search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Read the Brief instructions on how to use the 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Explore for ten minutes or so zooming in (scroll down) and out (scroll up) getting used to how the site works.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32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95375" y="1009650"/>
            <a:ext cx="7096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Title Page 3 in your interactive binder “</a:t>
            </a:r>
            <a:r>
              <a:rPr lang="en-US" sz="2000" dirty="0" err="1" smtClean="0">
                <a:solidFill>
                  <a:schemeClr val="bg1"/>
                </a:solidFill>
              </a:rPr>
              <a:t>Universcale</a:t>
            </a:r>
            <a:r>
              <a:rPr lang="en-US" sz="2000" dirty="0" smtClean="0">
                <a:solidFill>
                  <a:schemeClr val="bg1"/>
                </a:solidFill>
              </a:rPr>
              <a:t>” and complete the following: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2475" y="2390775"/>
            <a:ext cx="7439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Units:</a:t>
            </a:r>
            <a:r>
              <a:rPr lang="en-US" b="1" dirty="0"/>
              <a:t> </a:t>
            </a:r>
            <a:r>
              <a:rPr lang="en-US" dirty="0"/>
              <a:t>Define each and tell how many meters or what fraction of a </a:t>
            </a:r>
            <a:r>
              <a:rPr lang="en-US" dirty="0" smtClean="0"/>
              <a:t>meter for each: </a:t>
            </a:r>
            <a:r>
              <a:rPr lang="en-US" dirty="0" err="1" smtClean="0"/>
              <a:t>ly</a:t>
            </a:r>
            <a:r>
              <a:rPr lang="en-US" dirty="0"/>
              <a:t>, km, cm, mm, µm, nm, pm, </a:t>
            </a:r>
            <a:r>
              <a:rPr lang="en-US" dirty="0" err="1"/>
              <a:t>fm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2475" y="3037106"/>
            <a:ext cx="74390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Objects:</a:t>
            </a:r>
            <a:r>
              <a:rPr lang="en-US" dirty="0" smtClean="0"/>
              <a:t> What </a:t>
            </a:r>
            <a:r>
              <a:rPr lang="en-US" dirty="0"/>
              <a:t>is the largest item on the scale?  Give its size and describe what it is.</a:t>
            </a:r>
          </a:p>
          <a:p>
            <a:r>
              <a:rPr lang="en-US" dirty="0"/>
              <a:t>What is the smallest item on the scale?  Give its size and describe what it 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Pick an item from each unit of measurement.  Give its size and give some interesting facts about it.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2474" y="4791432"/>
            <a:ext cx="7439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Summary:</a:t>
            </a:r>
            <a:r>
              <a:rPr lang="en-US" dirty="0" smtClean="0"/>
              <a:t> Write a paragraph (4 or 5 sentences) describing what you learned about the scale of the universe.  What did you find interesting? 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8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103</TotalTime>
  <Words>196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 Boardroom</vt:lpstr>
      <vt:lpstr>“Universcale”</vt:lpstr>
      <vt:lpstr>PowerPoint Presentation</vt:lpstr>
    </vt:vector>
  </TitlesOfParts>
  <Company>Hillsboro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“Universcale”</dc:title>
  <dc:creator>Peterson, Eric</dc:creator>
  <cp:lastModifiedBy>Peterson, Eric</cp:lastModifiedBy>
  <cp:revision>5</cp:revision>
  <dcterms:created xsi:type="dcterms:W3CDTF">2015-09-18T15:52:57Z</dcterms:created>
  <dcterms:modified xsi:type="dcterms:W3CDTF">2015-09-18T17:36:15Z</dcterms:modified>
</cp:coreProperties>
</file>